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ecf183c98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4731ae40c4535"/>
  </p:sldMasterIdLst>
  <p:sldIdLst>
    <p:sldId xmlns:r="http://schemas.openxmlformats.org/officeDocument/2006/relationships" id="256" r:id="Rb6f7a8eb24c0416c"/>
    <p:sldId xmlns:r="http://schemas.openxmlformats.org/officeDocument/2006/relationships" id="257" r:id="Rd0d91abf8dc54b0d"/>
    <p:sldId xmlns:r="http://schemas.openxmlformats.org/officeDocument/2006/relationships" id="258" r:id="R34aabf6e3dfc49b9"/>
    <p:sldId xmlns:r="http://schemas.openxmlformats.org/officeDocument/2006/relationships" id="259" r:id="R7cf3b5c898c14b59"/>
    <p:sldId xmlns:r="http://schemas.openxmlformats.org/officeDocument/2006/relationships" id="260" r:id="R5275e3cda5bd4da8"/>
    <p:sldId xmlns:r="http://schemas.openxmlformats.org/officeDocument/2006/relationships" id="261" r:id="R68c7a3034e02484a"/>
    <p:sldId xmlns:r="http://schemas.openxmlformats.org/officeDocument/2006/relationships" id="262" r:id="Rcedfed8a6099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4731ae40c4535" /><Relationship Type="http://schemas.openxmlformats.org/officeDocument/2006/relationships/slide" Target="/ppt/slides/slide1.xml" Id="Rb6f7a8eb24c0416c" /><Relationship Type="http://schemas.openxmlformats.org/officeDocument/2006/relationships/slide" Target="/ppt/slides/slide2.xml" Id="Rd0d91abf8dc54b0d" /><Relationship Type="http://schemas.openxmlformats.org/officeDocument/2006/relationships/slide" Target="/ppt/slides/slide3.xml" Id="R34aabf6e3dfc49b9" /><Relationship Type="http://schemas.openxmlformats.org/officeDocument/2006/relationships/slide" Target="/ppt/slides/slide4.xml" Id="R7cf3b5c898c14b59" /><Relationship Type="http://schemas.openxmlformats.org/officeDocument/2006/relationships/slide" Target="/ppt/slides/slide5.xml" Id="R5275e3cda5bd4da8" /><Relationship Type="http://schemas.openxmlformats.org/officeDocument/2006/relationships/slide" Target="/ppt/slides/slide6.xml" Id="R68c7a3034e02484a" /><Relationship Type="http://schemas.openxmlformats.org/officeDocument/2006/relationships/slide" Target="/ppt/slides/slide7.xml" Id="Rcedfed8a6099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d8803cb7e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bde21cb44d69" /><Relationship Type="http://schemas.openxmlformats.org/officeDocument/2006/relationships/theme" Target="/ppt/slideMasters/theme/theme1.xml" Id="R348d4c0b9c41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3bde21cb4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dd5d7b5b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8034201c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0cf2123df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0287ed04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f4414fe9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07f2280db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66c55ca2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10 449 682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169 038 990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172 373 324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BRAUT KYLLINGSTAD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Kristina Braut Kyllingstad, Almeveien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926 165 860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KBK AS</a:t>
            </a:r>
          </a:p>
        </p:txBody>
      </p:sp>
    </p:spTree>
  </p:cSld>
  <p:clrMapOvr>
    <a:masterClrMapping xmlns:a="http://schemas.openxmlformats.org/drawingml/2006/main"/>
  </p:clrMapOvr>
</p:sld>
</file>