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c34804de3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ffb4cecaa438d"/>
  </p:sldMasterIdLst>
  <p:sldIdLst>
    <p:sldId xmlns:r="http://schemas.openxmlformats.org/officeDocument/2006/relationships" id="256" r:id="R906d1b6ee0aa4ad3"/>
    <p:sldId xmlns:r="http://schemas.openxmlformats.org/officeDocument/2006/relationships" id="257" r:id="Radfcc84f7d8542df"/>
    <p:sldId xmlns:r="http://schemas.openxmlformats.org/officeDocument/2006/relationships" id="258" r:id="Rc85fd2ad30f048e6"/>
    <p:sldId xmlns:r="http://schemas.openxmlformats.org/officeDocument/2006/relationships" id="259" r:id="R1b6755cfe7814f9d"/>
    <p:sldId xmlns:r="http://schemas.openxmlformats.org/officeDocument/2006/relationships" id="260" r:id="R7ad264d8cec044fc"/>
    <p:sldId xmlns:r="http://schemas.openxmlformats.org/officeDocument/2006/relationships" id="261" r:id="R7b9803b79f6c4cff"/>
    <p:sldId xmlns:r="http://schemas.openxmlformats.org/officeDocument/2006/relationships" id="262" r:id="R6d034203affd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ffb4cecaa438d" /><Relationship Type="http://schemas.openxmlformats.org/officeDocument/2006/relationships/slide" Target="/ppt/slides/slide1.xml" Id="R906d1b6ee0aa4ad3" /><Relationship Type="http://schemas.openxmlformats.org/officeDocument/2006/relationships/slide" Target="/ppt/slides/slide2.xml" Id="Radfcc84f7d8542df" /><Relationship Type="http://schemas.openxmlformats.org/officeDocument/2006/relationships/slide" Target="/ppt/slides/slide3.xml" Id="Rc85fd2ad30f048e6" /><Relationship Type="http://schemas.openxmlformats.org/officeDocument/2006/relationships/slide" Target="/ppt/slides/slide4.xml" Id="R1b6755cfe7814f9d" /><Relationship Type="http://schemas.openxmlformats.org/officeDocument/2006/relationships/slide" Target="/ppt/slides/slide5.xml" Id="R7ad264d8cec044fc" /><Relationship Type="http://schemas.openxmlformats.org/officeDocument/2006/relationships/slide" Target="/ppt/slides/slide6.xml" Id="R7b9803b79f6c4cff" /><Relationship Type="http://schemas.openxmlformats.org/officeDocument/2006/relationships/slide" Target="/ppt/slides/slide7.xml" Id="R6d034203affd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d1164ebae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d312a037495f" /><Relationship Type="http://schemas.openxmlformats.org/officeDocument/2006/relationships/theme" Target="/ppt/slideMasters/theme/theme1.xml" Id="R3214be8d5824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ed312a037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328af2f9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faf38a1e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9c931d70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670d44183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d7823bac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b4b31ca2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2d383474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7 975 435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RØRLIEN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vei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KORI AS</a:t>
            </a:r>
          </a:p>
        </p:txBody>
      </p:sp>
    </p:spTree>
  </p:cSld>
  <p:clrMapOvr>
    <a:masterClrMapping xmlns:a="http://schemas.openxmlformats.org/drawingml/2006/main"/>
  </p:clrMapOvr>
</p:sld>
</file>