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caeb4abd144c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aedfd282594a5a"/>
  </p:sldMasterIdLst>
  <p:sldIdLst>
    <p:sldId xmlns:r="http://schemas.openxmlformats.org/officeDocument/2006/relationships" id="256" r:id="R8fcad13bd9c048cc"/>
    <p:sldId xmlns:r="http://schemas.openxmlformats.org/officeDocument/2006/relationships" id="257" r:id="R363e064dab4442a5"/>
    <p:sldId xmlns:r="http://schemas.openxmlformats.org/officeDocument/2006/relationships" id="258" r:id="Rec8dd84a1f864a05"/>
    <p:sldId xmlns:r="http://schemas.openxmlformats.org/officeDocument/2006/relationships" id="259" r:id="R77b5f668fee848c9"/>
    <p:sldId xmlns:r="http://schemas.openxmlformats.org/officeDocument/2006/relationships" id="260" r:id="R5d58842660c34476"/>
    <p:sldId xmlns:r="http://schemas.openxmlformats.org/officeDocument/2006/relationships" id="261" r:id="R18560744f0ca48d7"/>
    <p:sldId xmlns:r="http://schemas.openxmlformats.org/officeDocument/2006/relationships" id="262" r:id="R693986ca005645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aedfd282594a5a" /><Relationship Type="http://schemas.openxmlformats.org/officeDocument/2006/relationships/slide" Target="/ppt/slides/slide1.xml" Id="R8fcad13bd9c048cc" /><Relationship Type="http://schemas.openxmlformats.org/officeDocument/2006/relationships/slide" Target="/ppt/slides/slide2.xml" Id="R363e064dab4442a5" /><Relationship Type="http://schemas.openxmlformats.org/officeDocument/2006/relationships/slide" Target="/ppt/slides/slide3.xml" Id="Rec8dd84a1f864a05" /><Relationship Type="http://schemas.openxmlformats.org/officeDocument/2006/relationships/slide" Target="/ppt/slides/slide4.xml" Id="R77b5f668fee848c9" /><Relationship Type="http://schemas.openxmlformats.org/officeDocument/2006/relationships/slide" Target="/ppt/slides/slide5.xml" Id="R5d58842660c34476" /><Relationship Type="http://schemas.openxmlformats.org/officeDocument/2006/relationships/slide" Target="/ppt/slides/slide6.xml" Id="R18560744f0ca48d7" /><Relationship Type="http://schemas.openxmlformats.org/officeDocument/2006/relationships/slide" Target="/ppt/slides/slide7.xml" Id="R693986ca005645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8cc36026a94a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9610eeded47de" /><Relationship Type="http://schemas.openxmlformats.org/officeDocument/2006/relationships/theme" Target="/ppt/slideMasters/theme/theme1.xml" Id="R93f90269893a44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39610eeded47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143e3c0734b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3b6be76a840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9a430b0384d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96731b6f34f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0b9b94c9d44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95e9cb4b34b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2aab746eb49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COMPUTE ADVISOR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ADVISOR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COMPUTE ADVISOR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ADVISOR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ADVISOR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ADVISOR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14 005 635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1 105 670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776 902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962 448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4 014 185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ADVISOR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COMPUTE HOLDING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AVES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ADVISOR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Solheimsgaten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926 172 212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ADVISOR AS</a:t>
            </a:r>
          </a:p>
        </p:txBody>
      </p:sp>
    </p:spTree>
  </p:cSld>
  <p:clrMapOvr>
    <a:masterClrMapping xmlns:a="http://schemas.openxmlformats.org/drawingml/2006/main"/>
  </p:clrMapOvr>
</p:sld>
</file>