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d1cbd225c46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d56e1661d14d87"/>
  </p:sldMasterIdLst>
  <p:sldIdLst>
    <p:sldId xmlns:r="http://schemas.openxmlformats.org/officeDocument/2006/relationships" id="256" r:id="R3792c246848a40ed"/>
    <p:sldId xmlns:r="http://schemas.openxmlformats.org/officeDocument/2006/relationships" id="257" r:id="R7e0bdcc742e14228"/>
    <p:sldId xmlns:r="http://schemas.openxmlformats.org/officeDocument/2006/relationships" id="258" r:id="R0345d38a64de4aed"/>
    <p:sldId xmlns:r="http://schemas.openxmlformats.org/officeDocument/2006/relationships" id="259" r:id="R812cdab562cb4003"/>
    <p:sldId xmlns:r="http://schemas.openxmlformats.org/officeDocument/2006/relationships" id="260" r:id="Raed488b868e94ed0"/>
    <p:sldId xmlns:r="http://schemas.openxmlformats.org/officeDocument/2006/relationships" id="261" r:id="R1364f8332a9b4d47"/>
    <p:sldId xmlns:r="http://schemas.openxmlformats.org/officeDocument/2006/relationships" id="262" r:id="Rf3924126c910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56e1661d14d87" /><Relationship Type="http://schemas.openxmlformats.org/officeDocument/2006/relationships/slide" Target="/ppt/slides/slide1.xml" Id="R3792c246848a40ed" /><Relationship Type="http://schemas.openxmlformats.org/officeDocument/2006/relationships/slide" Target="/ppt/slides/slide2.xml" Id="R7e0bdcc742e14228" /><Relationship Type="http://schemas.openxmlformats.org/officeDocument/2006/relationships/slide" Target="/ppt/slides/slide3.xml" Id="R0345d38a64de4aed" /><Relationship Type="http://schemas.openxmlformats.org/officeDocument/2006/relationships/slide" Target="/ppt/slides/slide4.xml" Id="R812cdab562cb4003" /><Relationship Type="http://schemas.openxmlformats.org/officeDocument/2006/relationships/slide" Target="/ppt/slides/slide5.xml" Id="Raed488b868e94ed0" /><Relationship Type="http://schemas.openxmlformats.org/officeDocument/2006/relationships/slide" Target="/ppt/slides/slide6.xml" Id="R1364f8332a9b4d47" /><Relationship Type="http://schemas.openxmlformats.org/officeDocument/2006/relationships/slide" Target="/ppt/slides/slide7.xml" Id="Rf3924126c910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7eac86584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d725cc77949b1" /><Relationship Type="http://schemas.openxmlformats.org/officeDocument/2006/relationships/theme" Target="/ppt/slideMasters/theme/theme1.xml" Id="Rc7f956d601ac46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d725cc77949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e74d98c924c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ca874a2bc4c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0b14f18444f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391839698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71057ed67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de1925f7644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ee49d518f44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CALYMENE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CALYMENE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42 586 764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43 682 006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ELISE FOSSUM WEBB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Cecilie Webb, Industrigata 58A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926 176 781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CALYMENE AS</a:t>
            </a:r>
          </a:p>
        </p:txBody>
      </p:sp>
    </p:spTree>
  </p:cSld>
  <p:clrMapOvr>
    <a:masterClrMapping xmlns:a="http://schemas.openxmlformats.org/drawingml/2006/main"/>
  </p:clrMapOvr>
</p:sld>
</file>