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50b61ab9847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27dbb0a27c482c"/>
  </p:sldMasterIdLst>
  <p:sldIdLst>
    <p:sldId xmlns:r="http://schemas.openxmlformats.org/officeDocument/2006/relationships" id="256" r:id="Ree2354e75d334950"/>
    <p:sldId xmlns:r="http://schemas.openxmlformats.org/officeDocument/2006/relationships" id="257" r:id="R5c5504bfa4334394"/>
    <p:sldId xmlns:r="http://schemas.openxmlformats.org/officeDocument/2006/relationships" id="258" r:id="R2066dac47bb649d4"/>
    <p:sldId xmlns:r="http://schemas.openxmlformats.org/officeDocument/2006/relationships" id="259" r:id="R9cc656e52b9b4fd0"/>
    <p:sldId xmlns:r="http://schemas.openxmlformats.org/officeDocument/2006/relationships" id="260" r:id="R1adf596996c948cf"/>
    <p:sldId xmlns:r="http://schemas.openxmlformats.org/officeDocument/2006/relationships" id="261" r:id="R53853d1d40504cdf"/>
    <p:sldId xmlns:r="http://schemas.openxmlformats.org/officeDocument/2006/relationships" id="262" r:id="R678488336dcf40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27dbb0a27c482c" /><Relationship Type="http://schemas.openxmlformats.org/officeDocument/2006/relationships/slide" Target="/ppt/slides/slide1.xml" Id="Ree2354e75d334950" /><Relationship Type="http://schemas.openxmlformats.org/officeDocument/2006/relationships/slide" Target="/ppt/slides/slide2.xml" Id="R5c5504bfa4334394" /><Relationship Type="http://schemas.openxmlformats.org/officeDocument/2006/relationships/slide" Target="/ppt/slides/slide3.xml" Id="R2066dac47bb649d4" /><Relationship Type="http://schemas.openxmlformats.org/officeDocument/2006/relationships/slide" Target="/ppt/slides/slide4.xml" Id="R9cc656e52b9b4fd0" /><Relationship Type="http://schemas.openxmlformats.org/officeDocument/2006/relationships/slide" Target="/ppt/slides/slide5.xml" Id="R1adf596996c948cf" /><Relationship Type="http://schemas.openxmlformats.org/officeDocument/2006/relationships/slide" Target="/ppt/slides/slide6.xml" Id="R53853d1d40504cdf" /><Relationship Type="http://schemas.openxmlformats.org/officeDocument/2006/relationships/slide" Target="/ppt/slides/slide7.xml" Id="R678488336dcf40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272461d4a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b18508b0d45c1" /><Relationship Type="http://schemas.openxmlformats.org/officeDocument/2006/relationships/theme" Target="/ppt/slideMasters/theme/theme1.xml" Id="R8b0a4bff211f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fb18508b0d45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f51ed9c7c44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591ab85f34b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9681184884a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db13e71dc45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59cbf40d542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937e7421b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fabc3c0fd4a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 HOLDING AS ble etablert [år] og holder til i Storslett.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572 018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VIVIAN GRØNLUND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Vivian Grønlund, Tømmernesvegen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9151 Storslett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926 177 478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 HOLDING AS</a:t>
            </a:r>
          </a:p>
        </p:txBody>
      </p:sp>
    </p:spTree>
  </p:cSld>
  <p:clrMapOvr>
    <a:masterClrMapping xmlns:a="http://schemas.openxmlformats.org/drawingml/2006/main"/>
  </p:clrMapOvr>
</p:sld>
</file>