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a5373402c2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8c1e0a67c4725"/>
  </p:sldMasterIdLst>
  <p:sldIdLst>
    <p:sldId xmlns:r="http://schemas.openxmlformats.org/officeDocument/2006/relationships" id="256" r:id="Rbe4c861903a249c7"/>
    <p:sldId xmlns:r="http://schemas.openxmlformats.org/officeDocument/2006/relationships" id="257" r:id="Rd9e59388c419413d"/>
    <p:sldId xmlns:r="http://schemas.openxmlformats.org/officeDocument/2006/relationships" id="258" r:id="R330ce85a85844bf1"/>
    <p:sldId xmlns:r="http://schemas.openxmlformats.org/officeDocument/2006/relationships" id="259" r:id="R87d98be348cd406a"/>
    <p:sldId xmlns:r="http://schemas.openxmlformats.org/officeDocument/2006/relationships" id="260" r:id="R2080c1a9fa804a85"/>
    <p:sldId xmlns:r="http://schemas.openxmlformats.org/officeDocument/2006/relationships" id="261" r:id="R5e2c1ce92b5b43b3"/>
    <p:sldId xmlns:r="http://schemas.openxmlformats.org/officeDocument/2006/relationships" id="262" r:id="R2eaeac2bedee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8c1e0a67c4725" /><Relationship Type="http://schemas.openxmlformats.org/officeDocument/2006/relationships/slide" Target="/ppt/slides/slide1.xml" Id="Rbe4c861903a249c7" /><Relationship Type="http://schemas.openxmlformats.org/officeDocument/2006/relationships/slide" Target="/ppt/slides/slide2.xml" Id="Rd9e59388c419413d" /><Relationship Type="http://schemas.openxmlformats.org/officeDocument/2006/relationships/slide" Target="/ppt/slides/slide3.xml" Id="R330ce85a85844bf1" /><Relationship Type="http://schemas.openxmlformats.org/officeDocument/2006/relationships/slide" Target="/ppt/slides/slide4.xml" Id="R87d98be348cd406a" /><Relationship Type="http://schemas.openxmlformats.org/officeDocument/2006/relationships/slide" Target="/ppt/slides/slide5.xml" Id="R2080c1a9fa804a85" /><Relationship Type="http://schemas.openxmlformats.org/officeDocument/2006/relationships/slide" Target="/ppt/slides/slide6.xml" Id="R5e2c1ce92b5b43b3" /><Relationship Type="http://schemas.openxmlformats.org/officeDocument/2006/relationships/slide" Target="/ppt/slides/slide7.xml" Id="R2eaeac2bedee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2e365a12e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db8927894519" /><Relationship Type="http://schemas.openxmlformats.org/officeDocument/2006/relationships/theme" Target="/ppt/slideMasters/theme/theme1.xml" Id="Ra5f0ea6b8738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3db89278945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e54ed0fe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986c1b03d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53ac30424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58369e6b8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67bacc4e44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5c8cd31b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899d1472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TANGENS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TANGENS HOLDING AS ble etablert [år] og holder til i Fiskarstrand.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405 194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974 050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TANGEN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KARIN TANGEN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Endrehaugen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6035 Fiskarstrand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TANGENS HOLDING AS</a:t>
            </a:r>
          </a:p>
        </p:txBody>
      </p:sp>
    </p:spTree>
  </p:cSld>
  <p:clrMapOvr>
    <a:masterClrMapping xmlns:a="http://schemas.openxmlformats.org/drawingml/2006/main"/>
  </p:clrMapOvr>
</p:sld>
</file>