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d9a0ed5cb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14ab76b574a37"/>
  </p:sldMasterIdLst>
  <p:sldIdLst>
    <p:sldId xmlns:r="http://schemas.openxmlformats.org/officeDocument/2006/relationships" id="256" r:id="R38e4802ca7f34b02"/>
    <p:sldId xmlns:r="http://schemas.openxmlformats.org/officeDocument/2006/relationships" id="257" r:id="R509feffc398a4e3c"/>
    <p:sldId xmlns:r="http://schemas.openxmlformats.org/officeDocument/2006/relationships" id="258" r:id="Rbc7735f0deb9499e"/>
    <p:sldId xmlns:r="http://schemas.openxmlformats.org/officeDocument/2006/relationships" id="259" r:id="R5e2fac529b334a1f"/>
    <p:sldId xmlns:r="http://schemas.openxmlformats.org/officeDocument/2006/relationships" id="260" r:id="Rc7136fcaa3d249ea"/>
    <p:sldId xmlns:r="http://schemas.openxmlformats.org/officeDocument/2006/relationships" id="261" r:id="Rb545ff9f612d435e"/>
    <p:sldId xmlns:r="http://schemas.openxmlformats.org/officeDocument/2006/relationships" id="262" r:id="R8b4841af2d34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14ab76b574a37" /><Relationship Type="http://schemas.openxmlformats.org/officeDocument/2006/relationships/slide" Target="/ppt/slides/slide1.xml" Id="R38e4802ca7f34b02" /><Relationship Type="http://schemas.openxmlformats.org/officeDocument/2006/relationships/slide" Target="/ppt/slides/slide2.xml" Id="R509feffc398a4e3c" /><Relationship Type="http://schemas.openxmlformats.org/officeDocument/2006/relationships/slide" Target="/ppt/slides/slide3.xml" Id="Rbc7735f0deb9499e" /><Relationship Type="http://schemas.openxmlformats.org/officeDocument/2006/relationships/slide" Target="/ppt/slides/slide4.xml" Id="R5e2fac529b334a1f" /><Relationship Type="http://schemas.openxmlformats.org/officeDocument/2006/relationships/slide" Target="/ppt/slides/slide5.xml" Id="Rc7136fcaa3d249ea" /><Relationship Type="http://schemas.openxmlformats.org/officeDocument/2006/relationships/slide" Target="/ppt/slides/slide6.xml" Id="Rb545ff9f612d435e" /><Relationship Type="http://schemas.openxmlformats.org/officeDocument/2006/relationships/slide" Target="/ppt/slides/slide7.xml" Id="R8b4841af2d34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c1e038453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7abb75a0f495c" /><Relationship Type="http://schemas.openxmlformats.org/officeDocument/2006/relationships/theme" Target="/ppt/slideMasters/theme/theme1.xml" Id="Rb356a0deaf64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7abb75a0f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767180a0d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389f69abe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e1f3933bd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530b16698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514457907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38e12518b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98e7e127d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SUSTAINABILITY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26 448 656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JAN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