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5e26d3002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91be7b0fb458a"/>
  </p:sldMasterIdLst>
  <p:sldIdLst>
    <p:sldId xmlns:r="http://schemas.openxmlformats.org/officeDocument/2006/relationships" id="256" r:id="Rdc2b4c8136b34e3c"/>
    <p:sldId xmlns:r="http://schemas.openxmlformats.org/officeDocument/2006/relationships" id="257" r:id="R25960e109a5f41f1"/>
    <p:sldId xmlns:r="http://schemas.openxmlformats.org/officeDocument/2006/relationships" id="258" r:id="R0e8e075c57274084"/>
    <p:sldId xmlns:r="http://schemas.openxmlformats.org/officeDocument/2006/relationships" id="259" r:id="Rca83e07ca2c84cab"/>
    <p:sldId xmlns:r="http://schemas.openxmlformats.org/officeDocument/2006/relationships" id="260" r:id="R4c455f74cba743f2"/>
    <p:sldId xmlns:r="http://schemas.openxmlformats.org/officeDocument/2006/relationships" id="261" r:id="R17137a3c85f84a18"/>
    <p:sldId xmlns:r="http://schemas.openxmlformats.org/officeDocument/2006/relationships" id="262" r:id="Rfeabb37f6813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91be7b0fb458a" /><Relationship Type="http://schemas.openxmlformats.org/officeDocument/2006/relationships/slide" Target="/ppt/slides/slide1.xml" Id="Rdc2b4c8136b34e3c" /><Relationship Type="http://schemas.openxmlformats.org/officeDocument/2006/relationships/slide" Target="/ppt/slides/slide2.xml" Id="R25960e109a5f41f1" /><Relationship Type="http://schemas.openxmlformats.org/officeDocument/2006/relationships/slide" Target="/ppt/slides/slide3.xml" Id="R0e8e075c57274084" /><Relationship Type="http://schemas.openxmlformats.org/officeDocument/2006/relationships/slide" Target="/ppt/slides/slide4.xml" Id="Rca83e07ca2c84cab" /><Relationship Type="http://schemas.openxmlformats.org/officeDocument/2006/relationships/slide" Target="/ppt/slides/slide5.xml" Id="R4c455f74cba743f2" /><Relationship Type="http://schemas.openxmlformats.org/officeDocument/2006/relationships/slide" Target="/ppt/slides/slide6.xml" Id="R17137a3c85f84a18" /><Relationship Type="http://schemas.openxmlformats.org/officeDocument/2006/relationships/slide" Target="/ppt/slides/slide7.xml" Id="Rfeabb37f6813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703739f9a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833188a5407b" /><Relationship Type="http://schemas.openxmlformats.org/officeDocument/2006/relationships/theme" Target="/ppt/slideMasters/theme/theme1.xml" Id="R1201312d57e042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f833188a5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f58c0557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47a67850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03a77cf7e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01bcefd9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64ac7ef5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78d7df9f6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86d6617e3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KM-MOR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KM-MOR AS ble etablert [år] og holder til i Rebbenes.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50 997 425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53 653 769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ERIK CASPERSEN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KRISTIN CASPERSEN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MORTEN CASPERSEN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CASPERSEN  –  24,9 %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Måsvikvegen 403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9140 Rebbenes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926 181 815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KM-MOR AS</a:t>
            </a:r>
          </a:p>
        </p:txBody>
      </p:sp>
    </p:spTree>
  </p:cSld>
  <p:clrMapOvr>
    <a:masterClrMapping xmlns:a="http://schemas.openxmlformats.org/drawingml/2006/main"/>
  </p:clrMapOvr>
</p:sld>
</file>