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91bba911cf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5c2256da594766"/>
  </p:sldMasterIdLst>
  <p:sldIdLst>
    <p:sldId xmlns:r="http://schemas.openxmlformats.org/officeDocument/2006/relationships" id="256" r:id="R2925e4518df84a06"/>
    <p:sldId xmlns:r="http://schemas.openxmlformats.org/officeDocument/2006/relationships" id="257" r:id="R4657b7370b95417b"/>
    <p:sldId xmlns:r="http://schemas.openxmlformats.org/officeDocument/2006/relationships" id="258" r:id="Rae0644b6dd7f421e"/>
    <p:sldId xmlns:r="http://schemas.openxmlformats.org/officeDocument/2006/relationships" id="259" r:id="Rdc92847dcf9c4c99"/>
    <p:sldId xmlns:r="http://schemas.openxmlformats.org/officeDocument/2006/relationships" id="260" r:id="R40b8fd08cccc4547"/>
    <p:sldId xmlns:r="http://schemas.openxmlformats.org/officeDocument/2006/relationships" id="261" r:id="R948b4f6087e94bc5"/>
    <p:sldId xmlns:r="http://schemas.openxmlformats.org/officeDocument/2006/relationships" id="262" r:id="R51eeb74443a0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5c2256da594766" /><Relationship Type="http://schemas.openxmlformats.org/officeDocument/2006/relationships/slide" Target="/ppt/slides/slide1.xml" Id="R2925e4518df84a06" /><Relationship Type="http://schemas.openxmlformats.org/officeDocument/2006/relationships/slide" Target="/ppt/slides/slide2.xml" Id="R4657b7370b95417b" /><Relationship Type="http://schemas.openxmlformats.org/officeDocument/2006/relationships/slide" Target="/ppt/slides/slide3.xml" Id="Rae0644b6dd7f421e" /><Relationship Type="http://schemas.openxmlformats.org/officeDocument/2006/relationships/slide" Target="/ppt/slides/slide4.xml" Id="Rdc92847dcf9c4c99" /><Relationship Type="http://schemas.openxmlformats.org/officeDocument/2006/relationships/slide" Target="/ppt/slides/slide5.xml" Id="R40b8fd08cccc4547" /><Relationship Type="http://schemas.openxmlformats.org/officeDocument/2006/relationships/slide" Target="/ppt/slides/slide6.xml" Id="R948b4f6087e94bc5" /><Relationship Type="http://schemas.openxmlformats.org/officeDocument/2006/relationships/slide" Target="/ppt/slides/slide7.xml" Id="R51eeb74443a0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801c7054c0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d6fa16444840ae" /><Relationship Type="http://schemas.openxmlformats.org/officeDocument/2006/relationships/theme" Target="/ppt/slideMasters/theme/theme1.xml" Id="R58509db305e843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d6fa164448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a9c39c2504f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99009d6dc43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d501a005d49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fd3958dc44e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6a0105b14c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31fa47ce147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47bc020e0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LANGLI-INVEST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LANGLI-INVEST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7 460 536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7 492 728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GISLE LANGLI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Batteriveien 124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926 182 773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LANGLI-INVEST AS</a:t>
            </a:r>
          </a:p>
        </p:txBody>
      </p:sp>
    </p:spTree>
  </p:cSld>
  <p:clrMapOvr>
    <a:masterClrMapping xmlns:a="http://schemas.openxmlformats.org/drawingml/2006/main"/>
  </p:clrMapOvr>
</p:sld>
</file>