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11dc1ce13f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9ce22913724c93"/>
  </p:sldMasterIdLst>
  <p:sldIdLst>
    <p:sldId xmlns:r="http://schemas.openxmlformats.org/officeDocument/2006/relationships" id="256" r:id="Rcfb1a4db3dba48ad"/>
    <p:sldId xmlns:r="http://schemas.openxmlformats.org/officeDocument/2006/relationships" id="257" r:id="Re104f55097e04046"/>
    <p:sldId xmlns:r="http://schemas.openxmlformats.org/officeDocument/2006/relationships" id="258" r:id="R2ae088b412e148a4"/>
    <p:sldId xmlns:r="http://schemas.openxmlformats.org/officeDocument/2006/relationships" id="259" r:id="R868975e804414dc6"/>
    <p:sldId xmlns:r="http://schemas.openxmlformats.org/officeDocument/2006/relationships" id="260" r:id="R43391e74044b4df8"/>
    <p:sldId xmlns:r="http://schemas.openxmlformats.org/officeDocument/2006/relationships" id="261" r:id="Rdf8fe8d9ca784944"/>
    <p:sldId xmlns:r="http://schemas.openxmlformats.org/officeDocument/2006/relationships" id="262" r:id="Rea533236dfdc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9ce22913724c93" /><Relationship Type="http://schemas.openxmlformats.org/officeDocument/2006/relationships/slide" Target="/ppt/slides/slide1.xml" Id="Rcfb1a4db3dba48ad" /><Relationship Type="http://schemas.openxmlformats.org/officeDocument/2006/relationships/slide" Target="/ppt/slides/slide2.xml" Id="Re104f55097e04046" /><Relationship Type="http://schemas.openxmlformats.org/officeDocument/2006/relationships/slide" Target="/ppt/slides/slide3.xml" Id="R2ae088b412e148a4" /><Relationship Type="http://schemas.openxmlformats.org/officeDocument/2006/relationships/slide" Target="/ppt/slides/slide4.xml" Id="R868975e804414dc6" /><Relationship Type="http://schemas.openxmlformats.org/officeDocument/2006/relationships/slide" Target="/ppt/slides/slide5.xml" Id="R43391e74044b4df8" /><Relationship Type="http://schemas.openxmlformats.org/officeDocument/2006/relationships/slide" Target="/ppt/slides/slide6.xml" Id="Rdf8fe8d9ca784944" /><Relationship Type="http://schemas.openxmlformats.org/officeDocument/2006/relationships/slide" Target="/ppt/slides/slide7.xml" Id="Rea533236dfdc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e8ef2c2de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417328906478c" /><Relationship Type="http://schemas.openxmlformats.org/officeDocument/2006/relationships/theme" Target="/ppt/slideMasters/theme/theme1.xml" Id="R25fbd4d83895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417328906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d25ddc587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f5bcb66b8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89336f7de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acffb3fdb4c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f3d2ab97540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4e50a2fb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950d5f7941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