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183ceac7f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7d13b84bb42b2"/>
  </p:sldMasterIdLst>
  <p:sldIdLst>
    <p:sldId xmlns:r="http://schemas.openxmlformats.org/officeDocument/2006/relationships" id="256" r:id="R7a0b2636ad7043ba"/>
    <p:sldId xmlns:r="http://schemas.openxmlformats.org/officeDocument/2006/relationships" id="257" r:id="R39931b83bfb04879"/>
    <p:sldId xmlns:r="http://schemas.openxmlformats.org/officeDocument/2006/relationships" id="258" r:id="R5ab01ade5c424d2f"/>
    <p:sldId xmlns:r="http://schemas.openxmlformats.org/officeDocument/2006/relationships" id="259" r:id="Ra5082699e1714968"/>
    <p:sldId xmlns:r="http://schemas.openxmlformats.org/officeDocument/2006/relationships" id="260" r:id="R770a6f9fbc4c4d90"/>
    <p:sldId xmlns:r="http://schemas.openxmlformats.org/officeDocument/2006/relationships" id="261" r:id="Rc582e8ac59b143f1"/>
    <p:sldId xmlns:r="http://schemas.openxmlformats.org/officeDocument/2006/relationships" id="262" r:id="Rc93b4387ee26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7d13b84bb42b2" /><Relationship Type="http://schemas.openxmlformats.org/officeDocument/2006/relationships/slide" Target="/ppt/slides/slide1.xml" Id="R7a0b2636ad7043ba" /><Relationship Type="http://schemas.openxmlformats.org/officeDocument/2006/relationships/slide" Target="/ppt/slides/slide2.xml" Id="R39931b83bfb04879" /><Relationship Type="http://schemas.openxmlformats.org/officeDocument/2006/relationships/slide" Target="/ppt/slides/slide3.xml" Id="R5ab01ade5c424d2f" /><Relationship Type="http://schemas.openxmlformats.org/officeDocument/2006/relationships/slide" Target="/ppt/slides/slide4.xml" Id="Ra5082699e1714968" /><Relationship Type="http://schemas.openxmlformats.org/officeDocument/2006/relationships/slide" Target="/ppt/slides/slide5.xml" Id="R770a6f9fbc4c4d90" /><Relationship Type="http://schemas.openxmlformats.org/officeDocument/2006/relationships/slide" Target="/ppt/slides/slide6.xml" Id="Rc582e8ac59b143f1" /><Relationship Type="http://schemas.openxmlformats.org/officeDocument/2006/relationships/slide" Target="/ppt/slides/slide7.xml" Id="Rc93b4387ee26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435e08323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609429dc4755" /><Relationship Type="http://schemas.openxmlformats.org/officeDocument/2006/relationships/theme" Target="/ppt/slideMasters/theme/theme1.xml" Id="R15f7292a6eb0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2609429dc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02a73d9d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ebae0cd37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0e4c6e490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c1861b61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f88b8c7f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1cab195f6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a77a0270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INGASSET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INGASSET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10 519 781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INGA LISE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Sæthres veg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INGASSET II AS</a:t>
            </a:r>
          </a:p>
        </p:txBody>
      </p:sp>
    </p:spTree>
  </p:cSld>
  <p:clrMapOvr>
    <a:masterClrMapping xmlns:a="http://schemas.openxmlformats.org/drawingml/2006/main"/>
  </p:clrMapOvr>
</p:sld>
</file>