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08f25a78a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7317ead7f4af7"/>
  </p:sldMasterIdLst>
  <p:sldIdLst>
    <p:sldId xmlns:r="http://schemas.openxmlformats.org/officeDocument/2006/relationships" id="256" r:id="R82569be9a8f74ac3"/>
    <p:sldId xmlns:r="http://schemas.openxmlformats.org/officeDocument/2006/relationships" id="257" r:id="Rb1cefae020864f5c"/>
    <p:sldId xmlns:r="http://schemas.openxmlformats.org/officeDocument/2006/relationships" id="258" r:id="R384f47567e184038"/>
    <p:sldId xmlns:r="http://schemas.openxmlformats.org/officeDocument/2006/relationships" id="259" r:id="Rc8873ba948b348c5"/>
    <p:sldId xmlns:r="http://schemas.openxmlformats.org/officeDocument/2006/relationships" id="260" r:id="R1f458c3315f54916"/>
    <p:sldId xmlns:r="http://schemas.openxmlformats.org/officeDocument/2006/relationships" id="261" r:id="Rc6723d3087414da4"/>
    <p:sldId xmlns:r="http://schemas.openxmlformats.org/officeDocument/2006/relationships" id="262" r:id="R6699a3a055974d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7317ead7f4af7" /><Relationship Type="http://schemas.openxmlformats.org/officeDocument/2006/relationships/slide" Target="/ppt/slides/slide1.xml" Id="R82569be9a8f74ac3" /><Relationship Type="http://schemas.openxmlformats.org/officeDocument/2006/relationships/slide" Target="/ppt/slides/slide2.xml" Id="Rb1cefae020864f5c" /><Relationship Type="http://schemas.openxmlformats.org/officeDocument/2006/relationships/slide" Target="/ppt/slides/slide3.xml" Id="R384f47567e184038" /><Relationship Type="http://schemas.openxmlformats.org/officeDocument/2006/relationships/slide" Target="/ppt/slides/slide4.xml" Id="Rc8873ba948b348c5" /><Relationship Type="http://schemas.openxmlformats.org/officeDocument/2006/relationships/slide" Target="/ppt/slides/slide5.xml" Id="R1f458c3315f54916" /><Relationship Type="http://schemas.openxmlformats.org/officeDocument/2006/relationships/slide" Target="/ppt/slides/slide6.xml" Id="Rc6723d3087414da4" /><Relationship Type="http://schemas.openxmlformats.org/officeDocument/2006/relationships/slide" Target="/ppt/slides/slide7.xml" Id="R6699a3a055974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f6de1ed69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c78b1faf64950" /><Relationship Type="http://schemas.openxmlformats.org/officeDocument/2006/relationships/theme" Target="/ppt/slideMasters/theme/theme1.xml" Id="R28731599c026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ac78b1faf6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7074cd5e0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baa19c2c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892f3315b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3cb3667ad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4f8f97fc0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6277719cc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0eceb53db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−1 219 376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1 767 159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9 290 023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AHUMADA CEPEDA CLAUDIO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