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143cbed64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16006a6bf41c4"/>
  </p:sldMasterIdLst>
  <p:sldIdLst>
    <p:sldId xmlns:r="http://schemas.openxmlformats.org/officeDocument/2006/relationships" id="256" r:id="Reccf2d806ef64cbf"/>
    <p:sldId xmlns:r="http://schemas.openxmlformats.org/officeDocument/2006/relationships" id="257" r:id="R82aea4e9485a43a9"/>
    <p:sldId xmlns:r="http://schemas.openxmlformats.org/officeDocument/2006/relationships" id="258" r:id="R545e33967aff4a99"/>
    <p:sldId xmlns:r="http://schemas.openxmlformats.org/officeDocument/2006/relationships" id="259" r:id="R01df9619c0b54b47"/>
    <p:sldId xmlns:r="http://schemas.openxmlformats.org/officeDocument/2006/relationships" id="260" r:id="Rd25851ab1e8c4c0b"/>
    <p:sldId xmlns:r="http://schemas.openxmlformats.org/officeDocument/2006/relationships" id="261" r:id="R0a54b74eb4db4afd"/>
    <p:sldId xmlns:r="http://schemas.openxmlformats.org/officeDocument/2006/relationships" id="262" r:id="R3b59b265d96b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16006a6bf41c4" /><Relationship Type="http://schemas.openxmlformats.org/officeDocument/2006/relationships/slide" Target="/ppt/slides/slide1.xml" Id="Reccf2d806ef64cbf" /><Relationship Type="http://schemas.openxmlformats.org/officeDocument/2006/relationships/slide" Target="/ppt/slides/slide2.xml" Id="R82aea4e9485a43a9" /><Relationship Type="http://schemas.openxmlformats.org/officeDocument/2006/relationships/slide" Target="/ppt/slides/slide3.xml" Id="R545e33967aff4a99" /><Relationship Type="http://schemas.openxmlformats.org/officeDocument/2006/relationships/slide" Target="/ppt/slides/slide4.xml" Id="R01df9619c0b54b47" /><Relationship Type="http://schemas.openxmlformats.org/officeDocument/2006/relationships/slide" Target="/ppt/slides/slide5.xml" Id="Rd25851ab1e8c4c0b" /><Relationship Type="http://schemas.openxmlformats.org/officeDocument/2006/relationships/slide" Target="/ppt/slides/slide6.xml" Id="R0a54b74eb4db4afd" /><Relationship Type="http://schemas.openxmlformats.org/officeDocument/2006/relationships/slide" Target="/ppt/slides/slide7.xml" Id="R3b59b265d96b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47fec2e7f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443e06374ae1" /><Relationship Type="http://schemas.openxmlformats.org/officeDocument/2006/relationships/theme" Target="/ppt/slideMasters/theme/theme1.xml" Id="R1fa8fca28c1a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b443e0637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acbbe2ae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f2029afa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901cd59a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9f8cc2c9f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bcd9e6052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ec1472d2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1fd1268d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KESASIJA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KESASIJA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KAMPERHAUG SEVERINSEN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GRO-HILDE SEVERINSEN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KAMPERHAUG SEVERINSEN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KAMPERHAUG SEVERINSEN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VIDAR KAMPERHAUG SEVERINSEN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Severinsen, Kirkely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KESASIJA AS</a:t>
            </a:r>
          </a:p>
        </p:txBody>
      </p:sp>
    </p:spTree>
  </p:cSld>
  <p:clrMapOvr>
    <a:masterClrMapping xmlns:a="http://schemas.openxmlformats.org/drawingml/2006/main"/>
  </p:clrMapOvr>
</p:sld>
</file>