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564fe9c29542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a6da3a7ac8473d"/>
  </p:sldMasterIdLst>
  <p:sldIdLst>
    <p:sldId xmlns:r="http://schemas.openxmlformats.org/officeDocument/2006/relationships" id="256" r:id="R27fee28329fd4b2f"/>
    <p:sldId xmlns:r="http://schemas.openxmlformats.org/officeDocument/2006/relationships" id="257" r:id="R15f67ff267cf4f52"/>
    <p:sldId xmlns:r="http://schemas.openxmlformats.org/officeDocument/2006/relationships" id="258" r:id="Ra0596d6d7fe44e85"/>
    <p:sldId xmlns:r="http://schemas.openxmlformats.org/officeDocument/2006/relationships" id="259" r:id="R661d8996873d4d6f"/>
    <p:sldId xmlns:r="http://schemas.openxmlformats.org/officeDocument/2006/relationships" id="260" r:id="R0f978b1706e047df"/>
    <p:sldId xmlns:r="http://schemas.openxmlformats.org/officeDocument/2006/relationships" id="261" r:id="R42dadc74bb644e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a6da3a7ac8473d" /><Relationship Type="http://schemas.openxmlformats.org/officeDocument/2006/relationships/slide" Target="/ppt/slides/slide1.xml" Id="R27fee28329fd4b2f" /><Relationship Type="http://schemas.openxmlformats.org/officeDocument/2006/relationships/slide" Target="/ppt/slides/slide2.xml" Id="R15f67ff267cf4f52" /><Relationship Type="http://schemas.openxmlformats.org/officeDocument/2006/relationships/slide" Target="/ppt/slides/slide3.xml" Id="Ra0596d6d7fe44e85" /><Relationship Type="http://schemas.openxmlformats.org/officeDocument/2006/relationships/slide" Target="/ppt/slides/slide4.xml" Id="R661d8996873d4d6f" /><Relationship Type="http://schemas.openxmlformats.org/officeDocument/2006/relationships/slide" Target="/ppt/slides/slide5.xml" Id="R0f978b1706e047df" /><Relationship Type="http://schemas.openxmlformats.org/officeDocument/2006/relationships/slide" Target="/ppt/slides/slide6.xml" Id="R42dadc74bb644e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4350d5505f4b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e6414f81b4197" /><Relationship Type="http://schemas.openxmlformats.org/officeDocument/2006/relationships/theme" Target="/ppt/slideMasters/theme/theme1.xml" Id="R2367440176b64a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4e6414f81b41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491cf6e514d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02eafb8e54e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ac9dc232549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279e3d7fd4c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4e4674da94b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dc1d793e447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VISION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926 200 739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