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60f0cd6c3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08664297c473d"/>
  </p:sldMasterIdLst>
  <p:sldIdLst>
    <p:sldId xmlns:r="http://schemas.openxmlformats.org/officeDocument/2006/relationships" id="256" r:id="Re8b656195e754355"/>
    <p:sldId xmlns:r="http://schemas.openxmlformats.org/officeDocument/2006/relationships" id="257" r:id="R3cacae2b2b924698"/>
    <p:sldId xmlns:r="http://schemas.openxmlformats.org/officeDocument/2006/relationships" id="258" r:id="Re9de2af478124bc7"/>
    <p:sldId xmlns:r="http://schemas.openxmlformats.org/officeDocument/2006/relationships" id="259" r:id="Ra8b2c1c79be84743"/>
    <p:sldId xmlns:r="http://schemas.openxmlformats.org/officeDocument/2006/relationships" id="260" r:id="R4c044365e0c14c9e"/>
    <p:sldId xmlns:r="http://schemas.openxmlformats.org/officeDocument/2006/relationships" id="261" r:id="R61ab93be6a3240ce"/>
    <p:sldId xmlns:r="http://schemas.openxmlformats.org/officeDocument/2006/relationships" id="262" r:id="Rec329ee30f62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08664297c473d" /><Relationship Type="http://schemas.openxmlformats.org/officeDocument/2006/relationships/slide" Target="/ppt/slides/slide1.xml" Id="Re8b656195e754355" /><Relationship Type="http://schemas.openxmlformats.org/officeDocument/2006/relationships/slide" Target="/ppt/slides/slide2.xml" Id="R3cacae2b2b924698" /><Relationship Type="http://schemas.openxmlformats.org/officeDocument/2006/relationships/slide" Target="/ppt/slides/slide3.xml" Id="Re9de2af478124bc7" /><Relationship Type="http://schemas.openxmlformats.org/officeDocument/2006/relationships/slide" Target="/ppt/slides/slide4.xml" Id="Ra8b2c1c79be84743" /><Relationship Type="http://schemas.openxmlformats.org/officeDocument/2006/relationships/slide" Target="/ppt/slides/slide5.xml" Id="R4c044365e0c14c9e" /><Relationship Type="http://schemas.openxmlformats.org/officeDocument/2006/relationships/slide" Target="/ppt/slides/slide6.xml" Id="R61ab93be6a3240ce" /><Relationship Type="http://schemas.openxmlformats.org/officeDocument/2006/relationships/slide" Target="/ppt/slides/slide7.xml" Id="Rec329ee30f62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8b1e69ebb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712e9f0294f67" /><Relationship Type="http://schemas.openxmlformats.org/officeDocument/2006/relationships/theme" Target="/ppt/slideMasters/theme/theme1.xml" Id="R2b766a11c2e6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712e9f029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27aa32eed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13a2c5a37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f181ef010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7af407a94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0879d1044e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e09ae177f4a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5add8e6e7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