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e24b13593440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ca842e6dac48b9"/>
  </p:sldMasterIdLst>
  <p:sldIdLst>
    <p:sldId xmlns:r="http://schemas.openxmlformats.org/officeDocument/2006/relationships" id="256" r:id="R66cd075dfe934f70"/>
    <p:sldId xmlns:r="http://schemas.openxmlformats.org/officeDocument/2006/relationships" id="257" r:id="Re25a949a1f854990"/>
    <p:sldId xmlns:r="http://schemas.openxmlformats.org/officeDocument/2006/relationships" id="258" r:id="Rdd1670af360246d9"/>
    <p:sldId xmlns:r="http://schemas.openxmlformats.org/officeDocument/2006/relationships" id="259" r:id="R3315019a92954001"/>
    <p:sldId xmlns:r="http://schemas.openxmlformats.org/officeDocument/2006/relationships" id="260" r:id="R6d3c022d25414d17"/>
    <p:sldId xmlns:r="http://schemas.openxmlformats.org/officeDocument/2006/relationships" id="261" r:id="Rc277cfe7e43843b4"/>
    <p:sldId xmlns:r="http://schemas.openxmlformats.org/officeDocument/2006/relationships" id="262" r:id="R620de51fcb094e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ca842e6dac48b9" /><Relationship Type="http://schemas.openxmlformats.org/officeDocument/2006/relationships/slide" Target="/ppt/slides/slide1.xml" Id="R66cd075dfe934f70" /><Relationship Type="http://schemas.openxmlformats.org/officeDocument/2006/relationships/slide" Target="/ppt/slides/slide2.xml" Id="Re25a949a1f854990" /><Relationship Type="http://schemas.openxmlformats.org/officeDocument/2006/relationships/slide" Target="/ppt/slides/slide3.xml" Id="Rdd1670af360246d9" /><Relationship Type="http://schemas.openxmlformats.org/officeDocument/2006/relationships/slide" Target="/ppt/slides/slide4.xml" Id="R3315019a92954001" /><Relationship Type="http://schemas.openxmlformats.org/officeDocument/2006/relationships/slide" Target="/ppt/slides/slide5.xml" Id="R6d3c022d25414d17" /><Relationship Type="http://schemas.openxmlformats.org/officeDocument/2006/relationships/slide" Target="/ppt/slides/slide6.xml" Id="Rc277cfe7e43843b4" /><Relationship Type="http://schemas.openxmlformats.org/officeDocument/2006/relationships/slide" Target="/ppt/slides/slide7.xml" Id="R620de51fcb094e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df356d37ef46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2798fc62a4e5d" /><Relationship Type="http://schemas.openxmlformats.org/officeDocument/2006/relationships/theme" Target="/ppt/slideMasters/theme/theme1.xml" Id="R8acf000f4cb94c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b2798fc62a4e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58a4b53574d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0b402a1db48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79226056544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48bae290e44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9725fbb6f45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9397670c048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a2ff5a00b4e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VARDÅSTOPPEN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VARDÅSTOPPEN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VARDÅSTOPPEN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VARDÅSTOPPEN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VARDÅSTOPPEN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VARDÅSTOPPEN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678 043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22 638 247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23 160 756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VARDÅSTOPPEN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HOLDBREKKEN BACHKE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VARDÅSTOPPEN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Fredrik Holdbrekken Bachke, Røykenveien 197A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fredrikbac@gmail.com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926 201 913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VARDÅSTOPPEN AS</a:t>
            </a:r>
          </a:p>
        </p:txBody>
      </p:sp>
    </p:spTree>
  </p:cSld>
  <p:clrMapOvr>
    <a:masterClrMapping xmlns:a="http://schemas.openxmlformats.org/drawingml/2006/main"/>
  </p:clrMapOvr>
</p:sld>
</file>