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456935fcd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d048bf2b14e1a"/>
  </p:sldMasterIdLst>
  <p:sldIdLst>
    <p:sldId xmlns:r="http://schemas.openxmlformats.org/officeDocument/2006/relationships" id="256" r:id="R1543aac7d2cf402b"/>
    <p:sldId xmlns:r="http://schemas.openxmlformats.org/officeDocument/2006/relationships" id="257" r:id="Rf8cb1022043a43c7"/>
    <p:sldId xmlns:r="http://schemas.openxmlformats.org/officeDocument/2006/relationships" id="258" r:id="R2ad5f38e6b95493d"/>
    <p:sldId xmlns:r="http://schemas.openxmlformats.org/officeDocument/2006/relationships" id="259" r:id="R6e82e729d10f4b7a"/>
    <p:sldId xmlns:r="http://schemas.openxmlformats.org/officeDocument/2006/relationships" id="260" r:id="Rc1993d83660d436b"/>
    <p:sldId xmlns:r="http://schemas.openxmlformats.org/officeDocument/2006/relationships" id="261" r:id="R2ecb116f7e7949b7"/>
    <p:sldId xmlns:r="http://schemas.openxmlformats.org/officeDocument/2006/relationships" id="262" r:id="R6cd45b89330a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d048bf2b14e1a" /><Relationship Type="http://schemas.openxmlformats.org/officeDocument/2006/relationships/slide" Target="/ppt/slides/slide1.xml" Id="R1543aac7d2cf402b" /><Relationship Type="http://schemas.openxmlformats.org/officeDocument/2006/relationships/slide" Target="/ppt/slides/slide2.xml" Id="Rf8cb1022043a43c7" /><Relationship Type="http://schemas.openxmlformats.org/officeDocument/2006/relationships/slide" Target="/ppt/slides/slide3.xml" Id="R2ad5f38e6b95493d" /><Relationship Type="http://schemas.openxmlformats.org/officeDocument/2006/relationships/slide" Target="/ppt/slides/slide4.xml" Id="R6e82e729d10f4b7a" /><Relationship Type="http://schemas.openxmlformats.org/officeDocument/2006/relationships/slide" Target="/ppt/slides/slide5.xml" Id="Rc1993d83660d436b" /><Relationship Type="http://schemas.openxmlformats.org/officeDocument/2006/relationships/slide" Target="/ppt/slides/slide6.xml" Id="R2ecb116f7e7949b7" /><Relationship Type="http://schemas.openxmlformats.org/officeDocument/2006/relationships/slide" Target="/ppt/slides/slide7.xml" Id="R6cd45b89330a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a66ceb96d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7489d797e4e15" /><Relationship Type="http://schemas.openxmlformats.org/officeDocument/2006/relationships/theme" Target="/ppt/slideMasters/theme/theme1.xml" Id="Race8e3b105a8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7489d797e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f96e1587e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6ab2687d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5073b176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c57acf99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fe49ac4c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0cf013b3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b8a79f2ce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23 059 689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STOREBØ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