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b854b7d16344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7bfb6f6334906"/>
  </p:sldMasterIdLst>
  <p:sldIdLst>
    <p:sldId xmlns:r="http://schemas.openxmlformats.org/officeDocument/2006/relationships" id="256" r:id="Rfe3a04991c4a41f5"/>
    <p:sldId xmlns:r="http://schemas.openxmlformats.org/officeDocument/2006/relationships" id="257" r:id="Raed764b69e004b50"/>
    <p:sldId xmlns:r="http://schemas.openxmlformats.org/officeDocument/2006/relationships" id="258" r:id="R1eb1e7d751634717"/>
    <p:sldId xmlns:r="http://schemas.openxmlformats.org/officeDocument/2006/relationships" id="259" r:id="Ra99b3115d21d4158"/>
    <p:sldId xmlns:r="http://schemas.openxmlformats.org/officeDocument/2006/relationships" id="260" r:id="R03d151ba998f4562"/>
    <p:sldId xmlns:r="http://schemas.openxmlformats.org/officeDocument/2006/relationships" id="261" r:id="R36bd16c10b204e31"/>
    <p:sldId xmlns:r="http://schemas.openxmlformats.org/officeDocument/2006/relationships" id="262" r:id="R5c06334b02ed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7bfb6f6334906" /><Relationship Type="http://schemas.openxmlformats.org/officeDocument/2006/relationships/slide" Target="/ppt/slides/slide1.xml" Id="Rfe3a04991c4a41f5" /><Relationship Type="http://schemas.openxmlformats.org/officeDocument/2006/relationships/slide" Target="/ppt/slides/slide2.xml" Id="Raed764b69e004b50" /><Relationship Type="http://schemas.openxmlformats.org/officeDocument/2006/relationships/slide" Target="/ppt/slides/slide3.xml" Id="R1eb1e7d751634717" /><Relationship Type="http://schemas.openxmlformats.org/officeDocument/2006/relationships/slide" Target="/ppt/slides/slide4.xml" Id="Ra99b3115d21d4158" /><Relationship Type="http://schemas.openxmlformats.org/officeDocument/2006/relationships/slide" Target="/ppt/slides/slide5.xml" Id="R03d151ba998f4562" /><Relationship Type="http://schemas.openxmlformats.org/officeDocument/2006/relationships/slide" Target="/ppt/slides/slide6.xml" Id="R36bd16c10b204e31" /><Relationship Type="http://schemas.openxmlformats.org/officeDocument/2006/relationships/slide" Target="/ppt/slides/slide7.xml" Id="R5c06334b02ed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cb9643f99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3f206b7544087" /><Relationship Type="http://schemas.openxmlformats.org/officeDocument/2006/relationships/theme" Target="/ppt/slideMasters/theme/theme1.xml" Id="Rbfe0aac2bf42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f3f206b754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b7e98b703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f7e2a2abe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a7b0d5841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72c6032e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a7dfd16c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edb9396a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e1ec0dd3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STUDIO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608 896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41 198 685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41 281 405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BJØRG TOLLNES KJÆRNES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bjorgstudios@gmail.com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www.bjorgstudios.com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926 203 959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