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9f7d16895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7689baabb4f5e"/>
  </p:sldMasterIdLst>
  <p:sldIdLst>
    <p:sldId xmlns:r="http://schemas.openxmlformats.org/officeDocument/2006/relationships" id="256" r:id="Rdc70c5b92a5c4cf0"/>
    <p:sldId xmlns:r="http://schemas.openxmlformats.org/officeDocument/2006/relationships" id="257" r:id="Rfd56bd42313c4a34"/>
    <p:sldId xmlns:r="http://schemas.openxmlformats.org/officeDocument/2006/relationships" id="258" r:id="Rc40f580444064f71"/>
    <p:sldId xmlns:r="http://schemas.openxmlformats.org/officeDocument/2006/relationships" id="259" r:id="Rf0047af4e83c4db2"/>
    <p:sldId xmlns:r="http://schemas.openxmlformats.org/officeDocument/2006/relationships" id="260" r:id="R591fae0f10ba40a5"/>
    <p:sldId xmlns:r="http://schemas.openxmlformats.org/officeDocument/2006/relationships" id="261" r:id="Rb6729a43b0cf4efd"/>
    <p:sldId xmlns:r="http://schemas.openxmlformats.org/officeDocument/2006/relationships" id="262" r:id="Rd48a54186e8040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7689baabb4f5e" /><Relationship Type="http://schemas.openxmlformats.org/officeDocument/2006/relationships/slide" Target="/ppt/slides/slide1.xml" Id="Rdc70c5b92a5c4cf0" /><Relationship Type="http://schemas.openxmlformats.org/officeDocument/2006/relationships/slide" Target="/ppt/slides/slide2.xml" Id="Rfd56bd42313c4a34" /><Relationship Type="http://schemas.openxmlformats.org/officeDocument/2006/relationships/slide" Target="/ppt/slides/slide3.xml" Id="Rc40f580444064f71" /><Relationship Type="http://schemas.openxmlformats.org/officeDocument/2006/relationships/slide" Target="/ppt/slides/slide4.xml" Id="Rf0047af4e83c4db2" /><Relationship Type="http://schemas.openxmlformats.org/officeDocument/2006/relationships/slide" Target="/ppt/slides/slide5.xml" Id="R591fae0f10ba40a5" /><Relationship Type="http://schemas.openxmlformats.org/officeDocument/2006/relationships/slide" Target="/ppt/slides/slide6.xml" Id="Rb6729a43b0cf4efd" /><Relationship Type="http://schemas.openxmlformats.org/officeDocument/2006/relationships/slide" Target="/ppt/slides/slide7.xml" Id="Rd48a54186e8040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c89f155f8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cdaec3d1a4b7b" /><Relationship Type="http://schemas.openxmlformats.org/officeDocument/2006/relationships/theme" Target="/ppt/slideMasters/theme/theme1.xml" Id="R56a90d5745a1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ccdaec3d1a4b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ca90467d248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1fca781694f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587410680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0ec5254e541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74aa9821146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ea13984304d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7be3467344f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NKF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17 326 381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KRISTINE FLADHUS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926 204 017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