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0ac00cfd9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964a1657049d6"/>
  </p:sldMasterIdLst>
  <p:sldIdLst>
    <p:sldId xmlns:r="http://schemas.openxmlformats.org/officeDocument/2006/relationships" id="256" r:id="R3bc21bb6f6fb4dbb"/>
    <p:sldId xmlns:r="http://schemas.openxmlformats.org/officeDocument/2006/relationships" id="257" r:id="R64c2d99ebc9f41fa"/>
    <p:sldId xmlns:r="http://schemas.openxmlformats.org/officeDocument/2006/relationships" id="258" r:id="R740865f12ac34745"/>
    <p:sldId xmlns:r="http://schemas.openxmlformats.org/officeDocument/2006/relationships" id="259" r:id="Rf145307679094d12"/>
    <p:sldId xmlns:r="http://schemas.openxmlformats.org/officeDocument/2006/relationships" id="260" r:id="Ra6969096395e4655"/>
    <p:sldId xmlns:r="http://schemas.openxmlformats.org/officeDocument/2006/relationships" id="261" r:id="R75acc3df3d68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64a1657049d6" /><Relationship Type="http://schemas.openxmlformats.org/officeDocument/2006/relationships/slide" Target="/ppt/slides/slide1.xml" Id="R3bc21bb6f6fb4dbb" /><Relationship Type="http://schemas.openxmlformats.org/officeDocument/2006/relationships/slide" Target="/ppt/slides/slide2.xml" Id="R64c2d99ebc9f41fa" /><Relationship Type="http://schemas.openxmlformats.org/officeDocument/2006/relationships/slide" Target="/ppt/slides/slide3.xml" Id="R740865f12ac34745" /><Relationship Type="http://schemas.openxmlformats.org/officeDocument/2006/relationships/slide" Target="/ppt/slides/slide4.xml" Id="Rf145307679094d12" /><Relationship Type="http://schemas.openxmlformats.org/officeDocument/2006/relationships/slide" Target="/ppt/slides/slide5.xml" Id="Ra6969096395e4655" /><Relationship Type="http://schemas.openxmlformats.org/officeDocument/2006/relationships/slide" Target="/ppt/slides/slide6.xml" Id="R75acc3df3d68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99173da54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572500ab4d58" /><Relationship Type="http://schemas.openxmlformats.org/officeDocument/2006/relationships/theme" Target="/ppt/slideMasters/theme/theme1.xml" Id="R1ba663a3ab89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8572500ab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f69671036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d90f9b0c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41eba412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29de0af0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04deb7e7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09073701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