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2ae0e2c835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9eb1d6f024caa"/>
  </p:sldMasterIdLst>
  <p:sldIdLst>
    <p:sldId xmlns:r="http://schemas.openxmlformats.org/officeDocument/2006/relationships" id="256" r:id="R29db73c79d9747ad"/>
    <p:sldId xmlns:r="http://schemas.openxmlformats.org/officeDocument/2006/relationships" id="257" r:id="Ra3363f7b2bd04af3"/>
    <p:sldId xmlns:r="http://schemas.openxmlformats.org/officeDocument/2006/relationships" id="258" r:id="R805fc2be6d3c4366"/>
    <p:sldId xmlns:r="http://schemas.openxmlformats.org/officeDocument/2006/relationships" id="259" r:id="R624d3db9f7de462e"/>
    <p:sldId xmlns:r="http://schemas.openxmlformats.org/officeDocument/2006/relationships" id="260" r:id="R7eaf6fdf2ae34fcf"/>
    <p:sldId xmlns:r="http://schemas.openxmlformats.org/officeDocument/2006/relationships" id="261" r:id="R976e925b08ff47bc"/>
    <p:sldId xmlns:r="http://schemas.openxmlformats.org/officeDocument/2006/relationships" id="262" r:id="R34f44a0881de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9eb1d6f024caa" /><Relationship Type="http://schemas.openxmlformats.org/officeDocument/2006/relationships/slide" Target="/ppt/slides/slide1.xml" Id="R29db73c79d9747ad" /><Relationship Type="http://schemas.openxmlformats.org/officeDocument/2006/relationships/slide" Target="/ppt/slides/slide2.xml" Id="Ra3363f7b2bd04af3" /><Relationship Type="http://schemas.openxmlformats.org/officeDocument/2006/relationships/slide" Target="/ppt/slides/slide3.xml" Id="R805fc2be6d3c4366" /><Relationship Type="http://schemas.openxmlformats.org/officeDocument/2006/relationships/slide" Target="/ppt/slides/slide4.xml" Id="R624d3db9f7de462e" /><Relationship Type="http://schemas.openxmlformats.org/officeDocument/2006/relationships/slide" Target="/ppt/slides/slide5.xml" Id="R7eaf6fdf2ae34fcf" /><Relationship Type="http://schemas.openxmlformats.org/officeDocument/2006/relationships/slide" Target="/ppt/slides/slide6.xml" Id="R976e925b08ff47bc" /><Relationship Type="http://schemas.openxmlformats.org/officeDocument/2006/relationships/slide" Target="/ppt/slides/slide7.xml" Id="R34f44a0881de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20290b7f7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85ee0ecfb45cf" /><Relationship Type="http://schemas.openxmlformats.org/officeDocument/2006/relationships/theme" Target="/ppt/slideMasters/theme/theme1.xml" Id="R17d83bd65baf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85ee0ecfb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d64ac134b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894ac8b5d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ad9940243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9fc56e162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1d8a86b4f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dae219881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afc914135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SESU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20 306 554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64 649 241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64 708 912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STEWART WILLIAM BERG  –  59,9 %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WILLIAM 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HELÈN BERG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9012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SESU HOLDING AS</a:t>
            </a:r>
          </a:p>
        </p:txBody>
      </p:sp>
    </p:spTree>
  </p:cSld>
  <p:clrMapOvr>
    <a:masterClrMapping xmlns:a="http://schemas.openxmlformats.org/drawingml/2006/main"/>
  </p:clrMapOvr>
</p:sld>
</file>