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60b624bf81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718600aedb4f45"/>
  </p:sldMasterIdLst>
  <p:sldIdLst>
    <p:sldId xmlns:r="http://schemas.openxmlformats.org/officeDocument/2006/relationships" id="256" r:id="R1dce5530bf5d430e"/>
    <p:sldId xmlns:r="http://schemas.openxmlformats.org/officeDocument/2006/relationships" id="257" r:id="Ra1400201e9894788"/>
    <p:sldId xmlns:r="http://schemas.openxmlformats.org/officeDocument/2006/relationships" id="258" r:id="Rb9d09d03529c40e7"/>
    <p:sldId xmlns:r="http://schemas.openxmlformats.org/officeDocument/2006/relationships" id="259" r:id="Rb92924f4a3b04a85"/>
    <p:sldId xmlns:r="http://schemas.openxmlformats.org/officeDocument/2006/relationships" id="260" r:id="R1fe3cd6464584461"/>
    <p:sldId xmlns:r="http://schemas.openxmlformats.org/officeDocument/2006/relationships" id="261" r:id="Rb5b94c0650394292"/>
    <p:sldId xmlns:r="http://schemas.openxmlformats.org/officeDocument/2006/relationships" id="262" r:id="Ra9dbf611685a42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18600aedb4f45" /><Relationship Type="http://schemas.openxmlformats.org/officeDocument/2006/relationships/slide" Target="/ppt/slides/slide1.xml" Id="R1dce5530bf5d430e" /><Relationship Type="http://schemas.openxmlformats.org/officeDocument/2006/relationships/slide" Target="/ppt/slides/slide2.xml" Id="Ra1400201e9894788" /><Relationship Type="http://schemas.openxmlformats.org/officeDocument/2006/relationships/slide" Target="/ppt/slides/slide3.xml" Id="Rb9d09d03529c40e7" /><Relationship Type="http://schemas.openxmlformats.org/officeDocument/2006/relationships/slide" Target="/ppt/slides/slide4.xml" Id="Rb92924f4a3b04a85" /><Relationship Type="http://schemas.openxmlformats.org/officeDocument/2006/relationships/slide" Target="/ppt/slides/slide5.xml" Id="R1fe3cd6464584461" /><Relationship Type="http://schemas.openxmlformats.org/officeDocument/2006/relationships/slide" Target="/ppt/slides/slide6.xml" Id="Rb5b94c0650394292" /><Relationship Type="http://schemas.openxmlformats.org/officeDocument/2006/relationships/slide" Target="/ppt/slides/slide7.xml" Id="Ra9dbf611685a42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9cc7a50424a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626e2d4a4c99" /><Relationship Type="http://schemas.openxmlformats.org/officeDocument/2006/relationships/theme" Target="/ppt/slideMasters/theme/theme1.xml" Id="R8dd339f44891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6626e2d4a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f820769a5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bff27d69f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6688dde83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2e6ec2d08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6faa4cc49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de237887e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49367e026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HYLLSTEIN AS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11 768 997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12 287 492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MØRKVED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Mørkved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