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601508acf034b1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d642dcc9be44c92"/>
  </p:sldMasterIdLst>
  <p:sldIdLst>
    <p:sldId xmlns:r="http://schemas.openxmlformats.org/officeDocument/2006/relationships" id="256" r:id="Rcada3302d2a841af"/>
    <p:sldId xmlns:r="http://schemas.openxmlformats.org/officeDocument/2006/relationships" id="257" r:id="R418a7a274b5d41ae"/>
    <p:sldId xmlns:r="http://schemas.openxmlformats.org/officeDocument/2006/relationships" id="258" r:id="Rddb077b191e048ef"/>
    <p:sldId xmlns:r="http://schemas.openxmlformats.org/officeDocument/2006/relationships" id="259" r:id="R72214b52f2584688"/>
    <p:sldId xmlns:r="http://schemas.openxmlformats.org/officeDocument/2006/relationships" id="260" r:id="Rdd0620fd48c9433c"/>
    <p:sldId xmlns:r="http://schemas.openxmlformats.org/officeDocument/2006/relationships" id="261" r:id="R4797943bc3e84ba6"/>
    <p:sldId xmlns:r="http://schemas.openxmlformats.org/officeDocument/2006/relationships" id="262" r:id="R1fff3d3692784ed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d642dcc9be44c92" /><Relationship Type="http://schemas.openxmlformats.org/officeDocument/2006/relationships/slide" Target="/ppt/slides/slide1.xml" Id="Rcada3302d2a841af" /><Relationship Type="http://schemas.openxmlformats.org/officeDocument/2006/relationships/slide" Target="/ppt/slides/slide2.xml" Id="R418a7a274b5d41ae" /><Relationship Type="http://schemas.openxmlformats.org/officeDocument/2006/relationships/slide" Target="/ppt/slides/slide3.xml" Id="Rddb077b191e048ef" /><Relationship Type="http://schemas.openxmlformats.org/officeDocument/2006/relationships/slide" Target="/ppt/slides/slide4.xml" Id="R72214b52f2584688" /><Relationship Type="http://schemas.openxmlformats.org/officeDocument/2006/relationships/slide" Target="/ppt/slides/slide5.xml" Id="Rdd0620fd48c9433c" /><Relationship Type="http://schemas.openxmlformats.org/officeDocument/2006/relationships/slide" Target="/ppt/slides/slide6.xml" Id="R4797943bc3e84ba6" /><Relationship Type="http://schemas.openxmlformats.org/officeDocument/2006/relationships/slide" Target="/ppt/slides/slide7.xml" Id="R1fff3d3692784ed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30c82d314174bc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7b1c928be940fe" /><Relationship Type="http://schemas.openxmlformats.org/officeDocument/2006/relationships/theme" Target="/ppt/slideMasters/theme/theme1.xml" Id="R1630aeccc88846e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27b1c928be940f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7ab502e58d4ff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b966387b69432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61df77c90c43c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a4ff4525c94c9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bb4001f6d543a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d2c0f623ea421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befe1119074b3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FABROMON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FABROMON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FABROMON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FABROMON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FABROMON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FABROMON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−11 334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271 681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8 336 111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8 738 055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FABROMON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TORKIL BERNE MØRKVED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FABROMON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Stallmestervegen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7046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926 286 366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FABROMON AS</a:t>
            </a:r>
          </a:p>
        </p:txBody>
      </p:sp>
    </p:spTree>
  </p:cSld>
  <p:clrMapOvr>
    <a:masterClrMapping xmlns:a="http://schemas.openxmlformats.org/drawingml/2006/main"/>
  </p:clrMapOvr>
</p:sld>
</file>