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452d231cea4ae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a6203a6757e4434"/>
  </p:sldMasterIdLst>
  <p:sldIdLst>
    <p:sldId xmlns:r="http://schemas.openxmlformats.org/officeDocument/2006/relationships" id="256" r:id="Re8a228946d594146"/>
    <p:sldId xmlns:r="http://schemas.openxmlformats.org/officeDocument/2006/relationships" id="257" r:id="R250a6cfa8b664baa"/>
    <p:sldId xmlns:r="http://schemas.openxmlformats.org/officeDocument/2006/relationships" id="258" r:id="Rfcc59f9cbb354f5c"/>
    <p:sldId xmlns:r="http://schemas.openxmlformats.org/officeDocument/2006/relationships" id="259" r:id="R3e55fdc9c7dc4fe6"/>
    <p:sldId xmlns:r="http://schemas.openxmlformats.org/officeDocument/2006/relationships" id="260" r:id="R69e62e0580f44619"/>
    <p:sldId xmlns:r="http://schemas.openxmlformats.org/officeDocument/2006/relationships" id="261" r:id="R11876c40c84f417c"/>
    <p:sldId xmlns:r="http://schemas.openxmlformats.org/officeDocument/2006/relationships" id="262" r:id="R191487ba531e44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6203a6757e4434" /><Relationship Type="http://schemas.openxmlformats.org/officeDocument/2006/relationships/slide" Target="/ppt/slides/slide1.xml" Id="Re8a228946d594146" /><Relationship Type="http://schemas.openxmlformats.org/officeDocument/2006/relationships/slide" Target="/ppt/slides/slide2.xml" Id="R250a6cfa8b664baa" /><Relationship Type="http://schemas.openxmlformats.org/officeDocument/2006/relationships/slide" Target="/ppt/slides/slide3.xml" Id="Rfcc59f9cbb354f5c" /><Relationship Type="http://schemas.openxmlformats.org/officeDocument/2006/relationships/slide" Target="/ppt/slides/slide4.xml" Id="R3e55fdc9c7dc4fe6" /><Relationship Type="http://schemas.openxmlformats.org/officeDocument/2006/relationships/slide" Target="/ppt/slides/slide5.xml" Id="R69e62e0580f44619" /><Relationship Type="http://schemas.openxmlformats.org/officeDocument/2006/relationships/slide" Target="/ppt/slides/slide6.xml" Id="R11876c40c84f417c" /><Relationship Type="http://schemas.openxmlformats.org/officeDocument/2006/relationships/slide" Target="/ppt/slides/slide7.xml" Id="R191487ba531e44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10d38b9f9c4f7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17c7dc75db4bcd" /><Relationship Type="http://schemas.openxmlformats.org/officeDocument/2006/relationships/theme" Target="/ppt/slideMasters/theme/theme1.xml" Id="R5b292badaef343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717c7dc75db4b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ab583e8b1f4f0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901f946e0d48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14e997dbe446e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67e37a5c01473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483c77c4f7443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86c80669094c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5a5e7e076e49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CIFFER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CIFFER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CIFFER AS ble etablert [år] og holder til i Brønnøysund.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CIFFER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CIFFER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CIFFER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2 780 712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348 691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290 014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559 752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1 429 926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CIFFER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GRY MARITHA SEVALDSEN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JGØ HOLDING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SALHUSRAMP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BENDIKSEN HOLDING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CIFFER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Industribakken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8907 Brønnøysund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926 288 652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CIFFER AS</a:t>
            </a:r>
          </a:p>
        </p:txBody>
      </p:sp>
    </p:spTree>
  </p:cSld>
  <p:clrMapOvr>
    <a:masterClrMapping xmlns:a="http://schemas.openxmlformats.org/drawingml/2006/main"/>
  </p:clrMapOvr>
</p:sld>
</file>