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352c4029354b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a776375d44d57"/>
  </p:sldMasterIdLst>
  <p:sldIdLst>
    <p:sldId xmlns:r="http://schemas.openxmlformats.org/officeDocument/2006/relationships" id="256" r:id="Rabe09787d8394974"/>
    <p:sldId xmlns:r="http://schemas.openxmlformats.org/officeDocument/2006/relationships" id="257" r:id="Rbc16a8b568a14876"/>
    <p:sldId xmlns:r="http://schemas.openxmlformats.org/officeDocument/2006/relationships" id="258" r:id="R18b6c14382c14c6b"/>
    <p:sldId xmlns:r="http://schemas.openxmlformats.org/officeDocument/2006/relationships" id="259" r:id="R129c06cd881e4fcb"/>
    <p:sldId xmlns:r="http://schemas.openxmlformats.org/officeDocument/2006/relationships" id="260" r:id="R74ab6a25d5f24ece"/>
    <p:sldId xmlns:r="http://schemas.openxmlformats.org/officeDocument/2006/relationships" id="261" r:id="Re657d5fc47a44684"/>
    <p:sldId xmlns:r="http://schemas.openxmlformats.org/officeDocument/2006/relationships" id="262" r:id="R416b518ffceb40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a776375d44d57" /><Relationship Type="http://schemas.openxmlformats.org/officeDocument/2006/relationships/slide" Target="/ppt/slides/slide1.xml" Id="Rabe09787d8394974" /><Relationship Type="http://schemas.openxmlformats.org/officeDocument/2006/relationships/slide" Target="/ppt/slides/slide2.xml" Id="Rbc16a8b568a14876" /><Relationship Type="http://schemas.openxmlformats.org/officeDocument/2006/relationships/slide" Target="/ppt/slides/slide3.xml" Id="R18b6c14382c14c6b" /><Relationship Type="http://schemas.openxmlformats.org/officeDocument/2006/relationships/slide" Target="/ppt/slides/slide4.xml" Id="R129c06cd881e4fcb" /><Relationship Type="http://schemas.openxmlformats.org/officeDocument/2006/relationships/slide" Target="/ppt/slides/slide5.xml" Id="R74ab6a25d5f24ece" /><Relationship Type="http://schemas.openxmlformats.org/officeDocument/2006/relationships/slide" Target="/ppt/slides/slide6.xml" Id="Re657d5fc47a44684" /><Relationship Type="http://schemas.openxmlformats.org/officeDocument/2006/relationships/slide" Target="/ppt/slides/slide7.xml" Id="R416b518ffceb40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1ac8c82abc48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566b7fbe864d0e" /><Relationship Type="http://schemas.openxmlformats.org/officeDocument/2006/relationships/theme" Target="/ppt/slideMasters/theme/theme1.xml" Id="R781cd2a242ca4a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566b7fbe864d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50e1a5ee0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e768e50151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95f7b61f14f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5025e5e064c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ed3c96924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4fd312a5942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298c8159145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KISTENUTEN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KISTENUTEN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2 392 195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2 745 479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FJETLAND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KISTENUTEN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4016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926 288 962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KISTENUTEN AS</a:t>
            </a:r>
          </a:p>
        </p:txBody>
      </p:sp>
    </p:spTree>
  </p:cSld>
  <p:clrMapOvr>
    <a:masterClrMapping xmlns:a="http://schemas.openxmlformats.org/drawingml/2006/main"/>
  </p:clrMapOvr>
</p:sld>
</file>