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94a02aea2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7e2f257af422c"/>
  </p:sldMasterIdLst>
  <p:sldIdLst>
    <p:sldId xmlns:r="http://schemas.openxmlformats.org/officeDocument/2006/relationships" id="256" r:id="Ra86fd694fb63442a"/>
    <p:sldId xmlns:r="http://schemas.openxmlformats.org/officeDocument/2006/relationships" id="257" r:id="R2e5e885e801a49e6"/>
    <p:sldId xmlns:r="http://schemas.openxmlformats.org/officeDocument/2006/relationships" id="258" r:id="Rd929a12f54894d03"/>
    <p:sldId xmlns:r="http://schemas.openxmlformats.org/officeDocument/2006/relationships" id="259" r:id="R7041eb837913416d"/>
    <p:sldId xmlns:r="http://schemas.openxmlformats.org/officeDocument/2006/relationships" id="260" r:id="R4286cfc08d05467d"/>
    <p:sldId xmlns:r="http://schemas.openxmlformats.org/officeDocument/2006/relationships" id="261" r:id="R87bba60706404dbc"/>
    <p:sldId xmlns:r="http://schemas.openxmlformats.org/officeDocument/2006/relationships" id="262" r:id="R6ca96538ea15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7e2f257af422c" /><Relationship Type="http://schemas.openxmlformats.org/officeDocument/2006/relationships/slide" Target="/ppt/slides/slide1.xml" Id="Ra86fd694fb63442a" /><Relationship Type="http://schemas.openxmlformats.org/officeDocument/2006/relationships/slide" Target="/ppt/slides/slide2.xml" Id="R2e5e885e801a49e6" /><Relationship Type="http://schemas.openxmlformats.org/officeDocument/2006/relationships/slide" Target="/ppt/slides/slide3.xml" Id="Rd929a12f54894d03" /><Relationship Type="http://schemas.openxmlformats.org/officeDocument/2006/relationships/slide" Target="/ppt/slides/slide4.xml" Id="R7041eb837913416d" /><Relationship Type="http://schemas.openxmlformats.org/officeDocument/2006/relationships/slide" Target="/ppt/slides/slide5.xml" Id="R4286cfc08d05467d" /><Relationship Type="http://schemas.openxmlformats.org/officeDocument/2006/relationships/slide" Target="/ppt/slides/slide6.xml" Id="R87bba60706404dbc" /><Relationship Type="http://schemas.openxmlformats.org/officeDocument/2006/relationships/slide" Target="/ppt/slides/slide7.xml" Id="R6ca96538ea15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56274216e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b2913b5414818" /><Relationship Type="http://schemas.openxmlformats.org/officeDocument/2006/relationships/theme" Target="/ppt/slideMasters/theme/theme1.xml" Id="R566be8a3ffc1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b2913b541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35a1d563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d3343c9d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4e6e2f116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02320c9f7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f1074ed6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8842796a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20caf520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PTNS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6 735 687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125 738 346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125 798 361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THOMASSEN NISSEN-SOLLIE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PTNS INVEST AS</a:t>
            </a:r>
          </a:p>
        </p:txBody>
      </p:sp>
    </p:spTree>
  </p:cSld>
  <p:clrMapOvr>
    <a:masterClrMapping xmlns:a="http://schemas.openxmlformats.org/drawingml/2006/main"/>
  </p:clrMapOvr>
</p:sld>
</file>