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aba653e7b749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5ff9f0a10b47c5"/>
  </p:sldMasterIdLst>
  <p:sldIdLst>
    <p:sldId xmlns:r="http://schemas.openxmlformats.org/officeDocument/2006/relationships" id="256" r:id="R7595d29a92b64655"/>
    <p:sldId xmlns:r="http://schemas.openxmlformats.org/officeDocument/2006/relationships" id="257" r:id="Rf4fec701a9594a08"/>
    <p:sldId xmlns:r="http://schemas.openxmlformats.org/officeDocument/2006/relationships" id="258" r:id="R188c064fd8e7487a"/>
    <p:sldId xmlns:r="http://schemas.openxmlformats.org/officeDocument/2006/relationships" id="259" r:id="R6385e3cc75fe4664"/>
    <p:sldId xmlns:r="http://schemas.openxmlformats.org/officeDocument/2006/relationships" id="260" r:id="Rc4f5ab07c8094f26"/>
    <p:sldId xmlns:r="http://schemas.openxmlformats.org/officeDocument/2006/relationships" id="261" r:id="Redeed729aad84d6c"/>
    <p:sldId xmlns:r="http://schemas.openxmlformats.org/officeDocument/2006/relationships" id="262" r:id="Radaf1563c36744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5ff9f0a10b47c5" /><Relationship Type="http://schemas.openxmlformats.org/officeDocument/2006/relationships/slide" Target="/ppt/slides/slide1.xml" Id="R7595d29a92b64655" /><Relationship Type="http://schemas.openxmlformats.org/officeDocument/2006/relationships/slide" Target="/ppt/slides/slide2.xml" Id="Rf4fec701a9594a08" /><Relationship Type="http://schemas.openxmlformats.org/officeDocument/2006/relationships/slide" Target="/ppt/slides/slide3.xml" Id="R188c064fd8e7487a" /><Relationship Type="http://schemas.openxmlformats.org/officeDocument/2006/relationships/slide" Target="/ppt/slides/slide4.xml" Id="R6385e3cc75fe4664" /><Relationship Type="http://schemas.openxmlformats.org/officeDocument/2006/relationships/slide" Target="/ppt/slides/slide5.xml" Id="Rc4f5ab07c8094f26" /><Relationship Type="http://schemas.openxmlformats.org/officeDocument/2006/relationships/slide" Target="/ppt/slides/slide6.xml" Id="Redeed729aad84d6c" /><Relationship Type="http://schemas.openxmlformats.org/officeDocument/2006/relationships/slide" Target="/ppt/slides/slide7.xml" Id="Radaf1563c36744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c63fcd6d5944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5faffe1d746d2" /><Relationship Type="http://schemas.openxmlformats.org/officeDocument/2006/relationships/theme" Target="/ppt/slideMasters/theme/theme1.xml" Id="R79a20b57025642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55faffe1d746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62aa7edea4c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33dc68eb84c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76dfe772c49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ad6ed3db34c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f3ad0129342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79e2f332c48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f67a2915246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HTNS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HTNS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5 069 047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121 875 263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124 187 789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THOMASSEN NISSEN-SOLLIE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926 306 359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HTNS INVEST AS</a:t>
            </a:r>
          </a:p>
        </p:txBody>
      </p:sp>
    </p:spTree>
  </p:cSld>
  <p:clrMapOvr>
    <a:masterClrMapping xmlns:a="http://schemas.openxmlformats.org/drawingml/2006/main"/>
  </p:clrMapOvr>
</p:sld>
</file>