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1be83aa56c42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9eb3c4361e4cff"/>
  </p:sldMasterIdLst>
  <p:sldIdLst>
    <p:sldId xmlns:r="http://schemas.openxmlformats.org/officeDocument/2006/relationships" id="256" r:id="Rcc6bc0f41fec40b4"/>
    <p:sldId xmlns:r="http://schemas.openxmlformats.org/officeDocument/2006/relationships" id="257" r:id="R4e92438a793d4af1"/>
    <p:sldId xmlns:r="http://schemas.openxmlformats.org/officeDocument/2006/relationships" id="258" r:id="R98478d1ea7fc4cce"/>
    <p:sldId xmlns:r="http://schemas.openxmlformats.org/officeDocument/2006/relationships" id="259" r:id="Rb95f9d8b961c4cb1"/>
    <p:sldId xmlns:r="http://schemas.openxmlformats.org/officeDocument/2006/relationships" id="260" r:id="R33690ebbc1e64885"/>
    <p:sldId xmlns:r="http://schemas.openxmlformats.org/officeDocument/2006/relationships" id="261" r:id="R3b3c43cb5565453c"/>
    <p:sldId xmlns:r="http://schemas.openxmlformats.org/officeDocument/2006/relationships" id="262" r:id="Ra7d282c2b81d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9eb3c4361e4cff" /><Relationship Type="http://schemas.openxmlformats.org/officeDocument/2006/relationships/slide" Target="/ppt/slides/slide1.xml" Id="Rcc6bc0f41fec40b4" /><Relationship Type="http://schemas.openxmlformats.org/officeDocument/2006/relationships/slide" Target="/ppt/slides/slide2.xml" Id="R4e92438a793d4af1" /><Relationship Type="http://schemas.openxmlformats.org/officeDocument/2006/relationships/slide" Target="/ppt/slides/slide3.xml" Id="R98478d1ea7fc4cce" /><Relationship Type="http://schemas.openxmlformats.org/officeDocument/2006/relationships/slide" Target="/ppt/slides/slide4.xml" Id="Rb95f9d8b961c4cb1" /><Relationship Type="http://schemas.openxmlformats.org/officeDocument/2006/relationships/slide" Target="/ppt/slides/slide5.xml" Id="R33690ebbc1e64885" /><Relationship Type="http://schemas.openxmlformats.org/officeDocument/2006/relationships/slide" Target="/ppt/slides/slide6.xml" Id="R3b3c43cb5565453c" /><Relationship Type="http://schemas.openxmlformats.org/officeDocument/2006/relationships/slide" Target="/ppt/slides/slide7.xml" Id="Ra7d282c2b81d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cb6852d3148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a4c0c16ed4f34" /><Relationship Type="http://schemas.openxmlformats.org/officeDocument/2006/relationships/theme" Target="/ppt/slideMasters/theme/theme1.xml" Id="Rf21110b826da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8a4c0c16ed4f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168f786c54d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052da6bbde45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ea50a151f45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3ac92f63b48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d3ec33f9994f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4c00ae7d84a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70baa1fc246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HOLBERG EMPLOYEE INVESTCO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 EMPLOYEE INVESTCO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59 159 162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207 232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CARNEGIE HOLDING AB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U9K INVEST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INVICTUS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MYRKEN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NAUSTHAMMAREN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ROSNES INVEST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926 311 778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HOLBERG EMPLOYEE INVESTCO AS</a:t>
            </a:r>
          </a:p>
        </p:txBody>
      </p:sp>
    </p:spTree>
  </p:cSld>
  <p:clrMapOvr>
    <a:masterClrMapping xmlns:a="http://schemas.openxmlformats.org/drawingml/2006/main"/>
  </p:clrMapOvr>
</p:sld>
</file>