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76373901f245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a4eaba635e47a2"/>
  </p:sldMasterIdLst>
  <p:sldIdLst>
    <p:sldId xmlns:r="http://schemas.openxmlformats.org/officeDocument/2006/relationships" id="256" r:id="Rfc3f66e587f7494a"/>
    <p:sldId xmlns:r="http://schemas.openxmlformats.org/officeDocument/2006/relationships" id="257" r:id="R1348fb2fcee743e3"/>
    <p:sldId xmlns:r="http://schemas.openxmlformats.org/officeDocument/2006/relationships" id="258" r:id="R9d3d1cb9a2c344e7"/>
    <p:sldId xmlns:r="http://schemas.openxmlformats.org/officeDocument/2006/relationships" id="259" r:id="R95d9d6a74e5a4ac8"/>
    <p:sldId xmlns:r="http://schemas.openxmlformats.org/officeDocument/2006/relationships" id="260" r:id="R6df905f24d294f75"/>
    <p:sldId xmlns:r="http://schemas.openxmlformats.org/officeDocument/2006/relationships" id="261" r:id="R79b7b0565685473d"/>
    <p:sldId xmlns:r="http://schemas.openxmlformats.org/officeDocument/2006/relationships" id="262" r:id="Rec8354eb54964c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a4eaba635e47a2" /><Relationship Type="http://schemas.openxmlformats.org/officeDocument/2006/relationships/slide" Target="/ppt/slides/slide1.xml" Id="Rfc3f66e587f7494a" /><Relationship Type="http://schemas.openxmlformats.org/officeDocument/2006/relationships/slide" Target="/ppt/slides/slide2.xml" Id="R1348fb2fcee743e3" /><Relationship Type="http://schemas.openxmlformats.org/officeDocument/2006/relationships/slide" Target="/ppt/slides/slide3.xml" Id="R9d3d1cb9a2c344e7" /><Relationship Type="http://schemas.openxmlformats.org/officeDocument/2006/relationships/slide" Target="/ppt/slides/slide4.xml" Id="R95d9d6a74e5a4ac8" /><Relationship Type="http://schemas.openxmlformats.org/officeDocument/2006/relationships/slide" Target="/ppt/slides/slide5.xml" Id="R6df905f24d294f75" /><Relationship Type="http://schemas.openxmlformats.org/officeDocument/2006/relationships/slide" Target="/ppt/slides/slide6.xml" Id="R79b7b0565685473d" /><Relationship Type="http://schemas.openxmlformats.org/officeDocument/2006/relationships/slide" Target="/ppt/slides/slide7.xml" Id="Rec8354eb54964c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b8fb977d642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9092e04da4335" /><Relationship Type="http://schemas.openxmlformats.org/officeDocument/2006/relationships/theme" Target="/ppt/slideMasters/theme/theme1.xml" Id="R0fb3136861e24a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99092e04da43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c865e2baa41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8721d445a47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579f22d654d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fe094105641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952eeeee442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76a56de0746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bb876a6374a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2A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2A INVESTMENTS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114 508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783 462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1 384 181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ADNAN ABBAS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Lutvannsveien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926 312 480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