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52e92b6c845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e4f7f195c243aa"/>
  </p:sldMasterIdLst>
  <p:sldIdLst>
    <p:sldId xmlns:r="http://schemas.openxmlformats.org/officeDocument/2006/relationships" id="256" r:id="R869b2d42f9dd47a7"/>
    <p:sldId xmlns:r="http://schemas.openxmlformats.org/officeDocument/2006/relationships" id="257" r:id="R681eef3a156442d6"/>
    <p:sldId xmlns:r="http://schemas.openxmlformats.org/officeDocument/2006/relationships" id="258" r:id="R46825abe34b14935"/>
    <p:sldId xmlns:r="http://schemas.openxmlformats.org/officeDocument/2006/relationships" id="259" r:id="Rb01b6acd2a394447"/>
    <p:sldId xmlns:r="http://schemas.openxmlformats.org/officeDocument/2006/relationships" id="260" r:id="R1eb4b9a57c7b4d70"/>
    <p:sldId xmlns:r="http://schemas.openxmlformats.org/officeDocument/2006/relationships" id="261" r:id="Rea0767b444e24b1c"/>
    <p:sldId xmlns:r="http://schemas.openxmlformats.org/officeDocument/2006/relationships" id="262" r:id="R2ae027c0504e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4f7f195c243aa" /><Relationship Type="http://schemas.openxmlformats.org/officeDocument/2006/relationships/slide" Target="/ppt/slides/slide1.xml" Id="R869b2d42f9dd47a7" /><Relationship Type="http://schemas.openxmlformats.org/officeDocument/2006/relationships/slide" Target="/ppt/slides/slide2.xml" Id="R681eef3a156442d6" /><Relationship Type="http://schemas.openxmlformats.org/officeDocument/2006/relationships/slide" Target="/ppt/slides/slide3.xml" Id="R46825abe34b14935" /><Relationship Type="http://schemas.openxmlformats.org/officeDocument/2006/relationships/slide" Target="/ppt/slides/slide4.xml" Id="Rb01b6acd2a394447" /><Relationship Type="http://schemas.openxmlformats.org/officeDocument/2006/relationships/slide" Target="/ppt/slides/slide5.xml" Id="R1eb4b9a57c7b4d70" /><Relationship Type="http://schemas.openxmlformats.org/officeDocument/2006/relationships/slide" Target="/ppt/slides/slide6.xml" Id="Rea0767b444e24b1c" /><Relationship Type="http://schemas.openxmlformats.org/officeDocument/2006/relationships/slide" Target="/ppt/slides/slide7.xml" Id="R2ae027c0504e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d1eb61507c42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2ad80212f4f02" /><Relationship Type="http://schemas.openxmlformats.org/officeDocument/2006/relationships/theme" Target="/ppt/slideMasters/theme/theme1.xml" Id="R080137f4197c41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2ad80212f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0c1be1fe4d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700146e814a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e5c81e3e3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e6be054ec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1d83f689b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54d7aec1b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63856116043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ARØDINVEST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ARØDINVEST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9 361 623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Marmorneset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926 327 976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ARØDINVEST AS</a:t>
            </a:r>
          </a:p>
        </p:txBody>
      </p:sp>
    </p:spTree>
  </p:cSld>
  <p:clrMapOvr>
    <a:masterClrMapping xmlns:a="http://schemas.openxmlformats.org/drawingml/2006/main"/>
  </p:clrMapOvr>
</p:sld>
</file>