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47e53910f646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309cd7072248b7"/>
  </p:sldMasterIdLst>
  <p:sldIdLst>
    <p:sldId xmlns:r="http://schemas.openxmlformats.org/officeDocument/2006/relationships" id="256" r:id="Rf8d427e612664681"/>
    <p:sldId xmlns:r="http://schemas.openxmlformats.org/officeDocument/2006/relationships" id="257" r:id="R9eecc812aa1c4e1d"/>
    <p:sldId xmlns:r="http://schemas.openxmlformats.org/officeDocument/2006/relationships" id="258" r:id="Reb5f13d18c384c62"/>
    <p:sldId xmlns:r="http://schemas.openxmlformats.org/officeDocument/2006/relationships" id="259" r:id="R8b23c91a504145dc"/>
    <p:sldId xmlns:r="http://schemas.openxmlformats.org/officeDocument/2006/relationships" id="260" r:id="R0aca40d5888b4c2c"/>
    <p:sldId xmlns:r="http://schemas.openxmlformats.org/officeDocument/2006/relationships" id="261" r:id="Rf9b25faeed5f4171"/>
    <p:sldId xmlns:r="http://schemas.openxmlformats.org/officeDocument/2006/relationships" id="262" r:id="R3a009e5d2ffd4e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309cd7072248b7" /><Relationship Type="http://schemas.openxmlformats.org/officeDocument/2006/relationships/slide" Target="/ppt/slides/slide1.xml" Id="Rf8d427e612664681" /><Relationship Type="http://schemas.openxmlformats.org/officeDocument/2006/relationships/slide" Target="/ppt/slides/slide2.xml" Id="R9eecc812aa1c4e1d" /><Relationship Type="http://schemas.openxmlformats.org/officeDocument/2006/relationships/slide" Target="/ppt/slides/slide3.xml" Id="Reb5f13d18c384c62" /><Relationship Type="http://schemas.openxmlformats.org/officeDocument/2006/relationships/slide" Target="/ppt/slides/slide4.xml" Id="R8b23c91a504145dc" /><Relationship Type="http://schemas.openxmlformats.org/officeDocument/2006/relationships/slide" Target="/ppt/slides/slide5.xml" Id="R0aca40d5888b4c2c" /><Relationship Type="http://schemas.openxmlformats.org/officeDocument/2006/relationships/slide" Target="/ppt/slides/slide6.xml" Id="Rf9b25faeed5f4171" /><Relationship Type="http://schemas.openxmlformats.org/officeDocument/2006/relationships/slide" Target="/ppt/slides/slide7.xml" Id="R3a009e5d2ffd4e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9dcb2364104f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4b4e02d6734793" /><Relationship Type="http://schemas.openxmlformats.org/officeDocument/2006/relationships/theme" Target="/ppt/slideMasters/theme/theme1.xml" Id="R49ace44f87f740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4b4e02d67347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4c81576ffc4c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2fef65219b42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ffdae3198f4c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b5ba36a66a46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255ceec78e43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29796a690c4b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e30c5027f447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KOLBE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KOLBE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−99 593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932 087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43 845 302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44 848 360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KOLBJØRN KRISTOFFER JACOBSEN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Solveien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926 328 255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KOLBE INVEST AS</a:t>
            </a:r>
          </a:p>
        </p:txBody>
      </p:sp>
    </p:spTree>
  </p:cSld>
  <p:clrMapOvr>
    <a:masterClrMapping xmlns:a="http://schemas.openxmlformats.org/drawingml/2006/main"/>
  </p:clrMapOvr>
</p:sld>
</file>