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4b071a470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3cb5f5d27419b"/>
  </p:sldMasterIdLst>
  <p:sldIdLst>
    <p:sldId xmlns:r="http://schemas.openxmlformats.org/officeDocument/2006/relationships" id="256" r:id="R552f85fc79994762"/>
    <p:sldId xmlns:r="http://schemas.openxmlformats.org/officeDocument/2006/relationships" id="257" r:id="R0494e95b7e3f4e5f"/>
    <p:sldId xmlns:r="http://schemas.openxmlformats.org/officeDocument/2006/relationships" id="258" r:id="R4fdf44cc68be41be"/>
    <p:sldId xmlns:r="http://schemas.openxmlformats.org/officeDocument/2006/relationships" id="259" r:id="Raad73493322f4a94"/>
    <p:sldId xmlns:r="http://schemas.openxmlformats.org/officeDocument/2006/relationships" id="260" r:id="R62a152310ab348aa"/>
    <p:sldId xmlns:r="http://schemas.openxmlformats.org/officeDocument/2006/relationships" id="261" r:id="R5fe8d840c45445fe"/>
    <p:sldId xmlns:r="http://schemas.openxmlformats.org/officeDocument/2006/relationships" id="262" r:id="R24e062d3f1fc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3cb5f5d27419b" /><Relationship Type="http://schemas.openxmlformats.org/officeDocument/2006/relationships/slide" Target="/ppt/slides/slide1.xml" Id="R552f85fc79994762" /><Relationship Type="http://schemas.openxmlformats.org/officeDocument/2006/relationships/slide" Target="/ppt/slides/slide2.xml" Id="R0494e95b7e3f4e5f" /><Relationship Type="http://schemas.openxmlformats.org/officeDocument/2006/relationships/slide" Target="/ppt/slides/slide3.xml" Id="R4fdf44cc68be41be" /><Relationship Type="http://schemas.openxmlformats.org/officeDocument/2006/relationships/slide" Target="/ppt/slides/slide4.xml" Id="Raad73493322f4a94" /><Relationship Type="http://schemas.openxmlformats.org/officeDocument/2006/relationships/slide" Target="/ppt/slides/slide5.xml" Id="R62a152310ab348aa" /><Relationship Type="http://schemas.openxmlformats.org/officeDocument/2006/relationships/slide" Target="/ppt/slides/slide6.xml" Id="R5fe8d840c45445fe" /><Relationship Type="http://schemas.openxmlformats.org/officeDocument/2006/relationships/slide" Target="/ppt/slides/slide7.xml" Id="R24e062d3f1fc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34b038a3b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d60043d824ab5" /><Relationship Type="http://schemas.openxmlformats.org/officeDocument/2006/relationships/theme" Target="/ppt/slideMasters/theme/theme1.xml" Id="Rf9ffb2f2de41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d60043d82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884aa3f9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4b8e0551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0d22a64c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31af93a6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cf3a504c6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e4f84ffb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50ce8cc6a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HANSI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77 517 550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93 268 036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JOHN-OVE SINKABERG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SINKADUCE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Smedvikvegen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HANSI INVEST AS</a:t>
            </a:r>
          </a:p>
        </p:txBody>
      </p:sp>
    </p:spTree>
  </p:cSld>
  <p:clrMapOvr>
    <a:masterClrMapping xmlns:a="http://schemas.openxmlformats.org/drawingml/2006/main"/>
  </p:clrMapOvr>
</p:sld>
</file>