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9a36c0dd674c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8350419f3a4fee"/>
  </p:sldMasterIdLst>
  <p:sldIdLst>
    <p:sldId xmlns:r="http://schemas.openxmlformats.org/officeDocument/2006/relationships" id="256" r:id="R7c0202e9f75649b4"/>
    <p:sldId xmlns:r="http://schemas.openxmlformats.org/officeDocument/2006/relationships" id="257" r:id="R34557578c20743c8"/>
    <p:sldId xmlns:r="http://schemas.openxmlformats.org/officeDocument/2006/relationships" id="258" r:id="R1d7e7a7225ec4d1f"/>
    <p:sldId xmlns:r="http://schemas.openxmlformats.org/officeDocument/2006/relationships" id="259" r:id="R643acc7523ac4518"/>
    <p:sldId xmlns:r="http://schemas.openxmlformats.org/officeDocument/2006/relationships" id="260" r:id="R7a13a93e881f4135"/>
    <p:sldId xmlns:r="http://schemas.openxmlformats.org/officeDocument/2006/relationships" id="261" r:id="Reaf2f540ceb849bc"/>
    <p:sldId xmlns:r="http://schemas.openxmlformats.org/officeDocument/2006/relationships" id="262" r:id="R01c1dc5133d14f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8350419f3a4fee" /><Relationship Type="http://schemas.openxmlformats.org/officeDocument/2006/relationships/slide" Target="/ppt/slides/slide1.xml" Id="R7c0202e9f75649b4" /><Relationship Type="http://schemas.openxmlformats.org/officeDocument/2006/relationships/slide" Target="/ppt/slides/slide2.xml" Id="R34557578c20743c8" /><Relationship Type="http://schemas.openxmlformats.org/officeDocument/2006/relationships/slide" Target="/ppt/slides/slide3.xml" Id="R1d7e7a7225ec4d1f" /><Relationship Type="http://schemas.openxmlformats.org/officeDocument/2006/relationships/slide" Target="/ppt/slides/slide4.xml" Id="R643acc7523ac4518" /><Relationship Type="http://schemas.openxmlformats.org/officeDocument/2006/relationships/slide" Target="/ppt/slides/slide5.xml" Id="R7a13a93e881f4135" /><Relationship Type="http://schemas.openxmlformats.org/officeDocument/2006/relationships/slide" Target="/ppt/slides/slide6.xml" Id="Reaf2f540ceb849bc" /><Relationship Type="http://schemas.openxmlformats.org/officeDocument/2006/relationships/slide" Target="/ppt/slides/slide7.xml" Id="R01c1dc5133d14f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a2cf875cd54d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1291127d84650" /><Relationship Type="http://schemas.openxmlformats.org/officeDocument/2006/relationships/theme" Target="/ppt/slideMasters/theme/theme1.xml" Id="Rdc09d67838ab4a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41291127d846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057124ca64d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6204665fd40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9267a5dfb4f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09a5e10604d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25689098242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cc3cf544d41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e282f58954c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SINK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9 440 180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79 528 310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94 761 527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GUSTAV SINKABERG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SINK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 SINK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Bassengveien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926 335 642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SINK AS</a:t>
            </a:r>
          </a:p>
        </p:txBody>
      </p:sp>
    </p:spTree>
  </p:cSld>
  <p:clrMapOvr>
    <a:masterClrMapping xmlns:a="http://schemas.openxmlformats.org/drawingml/2006/main"/>
  </p:clrMapOvr>
</p:sld>
</file>