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f14103cfd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01b1201414369"/>
  </p:sldMasterIdLst>
  <p:sldIdLst>
    <p:sldId xmlns:r="http://schemas.openxmlformats.org/officeDocument/2006/relationships" id="256" r:id="R378a9bdf331c4d18"/>
    <p:sldId xmlns:r="http://schemas.openxmlformats.org/officeDocument/2006/relationships" id="257" r:id="R175f35df1c6b45c3"/>
    <p:sldId xmlns:r="http://schemas.openxmlformats.org/officeDocument/2006/relationships" id="258" r:id="Rd9b2a8a5d95641be"/>
    <p:sldId xmlns:r="http://schemas.openxmlformats.org/officeDocument/2006/relationships" id="259" r:id="R7605edbcc0154c67"/>
    <p:sldId xmlns:r="http://schemas.openxmlformats.org/officeDocument/2006/relationships" id="260" r:id="R07171c3e48964168"/>
    <p:sldId xmlns:r="http://schemas.openxmlformats.org/officeDocument/2006/relationships" id="261" r:id="Rc97f28de25064b1c"/>
    <p:sldId xmlns:r="http://schemas.openxmlformats.org/officeDocument/2006/relationships" id="262" r:id="R71141712c603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01b1201414369" /><Relationship Type="http://schemas.openxmlformats.org/officeDocument/2006/relationships/slide" Target="/ppt/slides/slide1.xml" Id="R378a9bdf331c4d18" /><Relationship Type="http://schemas.openxmlformats.org/officeDocument/2006/relationships/slide" Target="/ppt/slides/slide2.xml" Id="R175f35df1c6b45c3" /><Relationship Type="http://schemas.openxmlformats.org/officeDocument/2006/relationships/slide" Target="/ppt/slides/slide3.xml" Id="Rd9b2a8a5d95641be" /><Relationship Type="http://schemas.openxmlformats.org/officeDocument/2006/relationships/slide" Target="/ppt/slides/slide4.xml" Id="R7605edbcc0154c67" /><Relationship Type="http://schemas.openxmlformats.org/officeDocument/2006/relationships/slide" Target="/ppt/slides/slide5.xml" Id="R07171c3e48964168" /><Relationship Type="http://schemas.openxmlformats.org/officeDocument/2006/relationships/slide" Target="/ppt/slides/slide6.xml" Id="Rc97f28de25064b1c" /><Relationship Type="http://schemas.openxmlformats.org/officeDocument/2006/relationships/slide" Target="/ppt/slides/slide7.xml" Id="R71141712c603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6f766f37b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8970a8d5547bf" /><Relationship Type="http://schemas.openxmlformats.org/officeDocument/2006/relationships/theme" Target="/ppt/slideMasters/theme/theme1.xml" Id="R082e04706b414d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8970a8d55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04ee7b202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363898bfb44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2122f20ce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0d58a0a8047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af40a6d02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afadad70947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642f4a9e340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KULDRAGE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302 027 787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302 027 787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KULILD DRAGESUND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KULILD DRAGESUND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