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ee391af2b43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15eee4e9ff4cf8"/>
  </p:sldMasterIdLst>
  <p:sldIdLst>
    <p:sldId xmlns:r="http://schemas.openxmlformats.org/officeDocument/2006/relationships" id="256" r:id="Rd59d2e3ae1034d4f"/>
    <p:sldId xmlns:r="http://schemas.openxmlformats.org/officeDocument/2006/relationships" id="257" r:id="Rdc85040cee5449f7"/>
    <p:sldId xmlns:r="http://schemas.openxmlformats.org/officeDocument/2006/relationships" id="258" r:id="R215246f34a6c41e8"/>
    <p:sldId xmlns:r="http://schemas.openxmlformats.org/officeDocument/2006/relationships" id="259" r:id="R394abc64b8f043ae"/>
    <p:sldId xmlns:r="http://schemas.openxmlformats.org/officeDocument/2006/relationships" id="260" r:id="R1de65ca2fd864b20"/>
    <p:sldId xmlns:r="http://schemas.openxmlformats.org/officeDocument/2006/relationships" id="261" r:id="Rb6d61dd00bd9490d"/>
    <p:sldId xmlns:r="http://schemas.openxmlformats.org/officeDocument/2006/relationships" id="262" r:id="R5ab295df3de547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5eee4e9ff4cf8" /><Relationship Type="http://schemas.openxmlformats.org/officeDocument/2006/relationships/slide" Target="/ppt/slides/slide1.xml" Id="Rd59d2e3ae1034d4f" /><Relationship Type="http://schemas.openxmlformats.org/officeDocument/2006/relationships/slide" Target="/ppt/slides/slide2.xml" Id="Rdc85040cee5449f7" /><Relationship Type="http://schemas.openxmlformats.org/officeDocument/2006/relationships/slide" Target="/ppt/slides/slide3.xml" Id="R215246f34a6c41e8" /><Relationship Type="http://schemas.openxmlformats.org/officeDocument/2006/relationships/slide" Target="/ppt/slides/slide4.xml" Id="R394abc64b8f043ae" /><Relationship Type="http://schemas.openxmlformats.org/officeDocument/2006/relationships/slide" Target="/ppt/slides/slide5.xml" Id="R1de65ca2fd864b20" /><Relationship Type="http://schemas.openxmlformats.org/officeDocument/2006/relationships/slide" Target="/ppt/slides/slide6.xml" Id="Rb6d61dd00bd9490d" /><Relationship Type="http://schemas.openxmlformats.org/officeDocument/2006/relationships/slide" Target="/ppt/slides/slide7.xml" Id="R5ab295df3de547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9ab87ecb5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eab4eed7b4a34" /><Relationship Type="http://schemas.openxmlformats.org/officeDocument/2006/relationships/theme" Target="/ppt/slideMasters/theme/theme1.xml" Id="Rc1cff34d7f57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eab4eed7b4a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db08023ab4c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44de37c9246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2c68c68fd4a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71d7a360e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10056f393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60849dad442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e8592f535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UGLAND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UGLAND KAPITAL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−2 346 019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82 794 671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1 036 106 356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1 046 788 479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UGLAND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M. Uglands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4878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926 342 134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UGLAND KAPITAL AS</a:t>
            </a:r>
          </a:p>
        </p:txBody>
      </p:sp>
    </p:spTree>
  </p:cSld>
  <p:clrMapOvr>
    <a:masterClrMapping xmlns:a="http://schemas.openxmlformats.org/drawingml/2006/main"/>
  </p:clrMapOvr>
</p:sld>
</file>