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5ec6e87a1343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8220fc145475a"/>
  </p:sldMasterIdLst>
  <p:sldIdLst>
    <p:sldId xmlns:r="http://schemas.openxmlformats.org/officeDocument/2006/relationships" id="256" r:id="Rb20e3a3d74e94154"/>
    <p:sldId xmlns:r="http://schemas.openxmlformats.org/officeDocument/2006/relationships" id="257" r:id="R318474ca1fa646bf"/>
    <p:sldId xmlns:r="http://schemas.openxmlformats.org/officeDocument/2006/relationships" id="258" r:id="R08c9bc0959b24f64"/>
    <p:sldId xmlns:r="http://schemas.openxmlformats.org/officeDocument/2006/relationships" id="259" r:id="R32355964471346de"/>
    <p:sldId xmlns:r="http://schemas.openxmlformats.org/officeDocument/2006/relationships" id="260" r:id="R176306e7a0064f96"/>
    <p:sldId xmlns:r="http://schemas.openxmlformats.org/officeDocument/2006/relationships" id="261" r:id="R1dc9a682d08a4c27"/>
    <p:sldId xmlns:r="http://schemas.openxmlformats.org/officeDocument/2006/relationships" id="262" r:id="Rce2aa85cc8f74a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8220fc145475a" /><Relationship Type="http://schemas.openxmlformats.org/officeDocument/2006/relationships/slide" Target="/ppt/slides/slide1.xml" Id="Rb20e3a3d74e94154" /><Relationship Type="http://schemas.openxmlformats.org/officeDocument/2006/relationships/slide" Target="/ppt/slides/slide2.xml" Id="R318474ca1fa646bf" /><Relationship Type="http://schemas.openxmlformats.org/officeDocument/2006/relationships/slide" Target="/ppt/slides/slide3.xml" Id="R08c9bc0959b24f64" /><Relationship Type="http://schemas.openxmlformats.org/officeDocument/2006/relationships/slide" Target="/ppt/slides/slide4.xml" Id="R32355964471346de" /><Relationship Type="http://schemas.openxmlformats.org/officeDocument/2006/relationships/slide" Target="/ppt/slides/slide5.xml" Id="R176306e7a0064f96" /><Relationship Type="http://schemas.openxmlformats.org/officeDocument/2006/relationships/slide" Target="/ppt/slides/slide6.xml" Id="R1dc9a682d08a4c27" /><Relationship Type="http://schemas.openxmlformats.org/officeDocument/2006/relationships/slide" Target="/ppt/slides/slide7.xml" Id="Rce2aa85cc8f74a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f1e14f526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7e82a82894255" /><Relationship Type="http://schemas.openxmlformats.org/officeDocument/2006/relationships/theme" Target="/ppt/slideMasters/theme/theme1.xml" Id="R146735ed7fcb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7e82a8289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e79641e71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ca7313791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a99d286ea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46d8d4f80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994ac1b59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0ded4b08347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3a7dbd051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A&amp;K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3 197 994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9 475 560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AZIZA KAZIMI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Pettersand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926 351 982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