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caa99a4b7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fd9119cb14400"/>
  </p:sldMasterIdLst>
  <p:sldIdLst>
    <p:sldId xmlns:r="http://schemas.openxmlformats.org/officeDocument/2006/relationships" id="256" r:id="R3724540c0ad44253"/>
    <p:sldId xmlns:r="http://schemas.openxmlformats.org/officeDocument/2006/relationships" id="257" r:id="Raefe6b2cc5b64fb5"/>
    <p:sldId xmlns:r="http://schemas.openxmlformats.org/officeDocument/2006/relationships" id="258" r:id="Rb716124eac5f4ab2"/>
    <p:sldId xmlns:r="http://schemas.openxmlformats.org/officeDocument/2006/relationships" id="259" r:id="R118932cc0b3f43a7"/>
    <p:sldId xmlns:r="http://schemas.openxmlformats.org/officeDocument/2006/relationships" id="260" r:id="R50a3065539d84668"/>
    <p:sldId xmlns:r="http://schemas.openxmlformats.org/officeDocument/2006/relationships" id="261" r:id="R8d02fee8cc87497f"/>
    <p:sldId xmlns:r="http://schemas.openxmlformats.org/officeDocument/2006/relationships" id="262" r:id="R821e19e5b5f0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fd9119cb14400" /><Relationship Type="http://schemas.openxmlformats.org/officeDocument/2006/relationships/slide" Target="/ppt/slides/slide1.xml" Id="R3724540c0ad44253" /><Relationship Type="http://schemas.openxmlformats.org/officeDocument/2006/relationships/slide" Target="/ppt/slides/slide2.xml" Id="Raefe6b2cc5b64fb5" /><Relationship Type="http://schemas.openxmlformats.org/officeDocument/2006/relationships/slide" Target="/ppt/slides/slide3.xml" Id="Rb716124eac5f4ab2" /><Relationship Type="http://schemas.openxmlformats.org/officeDocument/2006/relationships/slide" Target="/ppt/slides/slide4.xml" Id="R118932cc0b3f43a7" /><Relationship Type="http://schemas.openxmlformats.org/officeDocument/2006/relationships/slide" Target="/ppt/slides/slide5.xml" Id="R50a3065539d84668" /><Relationship Type="http://schemas.openxmlformats.org/officeDocument/2006/relationships/slide" Target="/ppt/slides/slide6.xml" Id="R8d02fee8cc87497f" /><Relationship Type="http://schemas.openxmlformats.org/officeDocument/2006/relationships/slide" Target="/ppt/slides/slide7.xml" Id="R821e19e5b5f0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2a2cefdd4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8229e15c4ba2" /><Relationship Type="http://schemas.openxmlformats.org/officeDocument/2006/relationships/theme" Target="/ppt/slideMasters/theme/theme1.xml" Id="Re425f3dc9d69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38229e15c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1a27d4c8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6789b41a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bb185711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00b7dba0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b93ecc854f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f4ea3215c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8cd7fb71b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RAGNAR NORDVIK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NORDVIK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53 779 842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NORDVIK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Nordvik, Elvegata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