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1849c7641846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be7988bdd448c"/>
  </p:sldMasterIdLst>
  <p:sldIdLst>
    <p:sldId xmlns:r="http://schemas.openxmlformats.org/officeDocument/2006/relationships" id="256" r:id="Rb1ef2f0ad9da44fd"/>
    <p:sldId xmlns:r="http://schemas.openxmlformats.org/officeDocument/2006/relationships" id="257" r:id="R55345259acfb4a41"/>
    <p:sldId xmlns:r="http://schemas.openxmlformats.org/officeDocument/2006/relationships" id="258" r:id="R57003477c71941ab"/>
    <p:sldId xmlns:r="http://schemas.openxmlformats.org/officeDocument/2006/relationships" id="259" r:id="R555fb14d6ebf4ab7"/>
    <p:sldId xmlns:r="http://schemas.openxmlformats.org/officeDocument/2006/relationships" id="260" r:id="R218eab5d1f4e465d"/>
    <p:sldId xmlns:r="http://schemas.openxmlformats.org/officeDocument/2006/relationships" id="261" r:id="R011081eb31834a46"/>
    <p:sldId xmlns:r="http://schemas.openxmlformats.org/officeDocument/2006/relationships" id="262" r:id="R5ff4dac8e6f046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be7988bdd448c" /><Relationship Type="http://schemas.openxmlformats.org/officeDocument/2006/relationships/slide" Target="/ppt/slides/slide1.xml" Id="Rb1ef2f0ad9da44fd" /><Relationship Type="http://schemas.openxmlformats.org/officeDocument/2006/relationships/slide" Target="/ppt/slides/slide2.xml" Id="R55345259acfb4a41" /><Relationship Type="http://schemas.openxmlformats.org/officeDocument/2006/relationships/slide" Target="/ppt/slides/slide3.xml" Id="R57003477c71941ab" /><Relationship Type="http://schemas.openxmlformats.org/officeDocument/2006/relationships/slide" Target="/ppt/slides/slide4.xml" Id="R555fb14d6ebf4ab7" /><Relationship Type="http://schemas.openxmlformats.org/officeDocument/2006/relationships/slide" Target="/ppt/slides/slide5.xml" Id="R218eab5d1f4e465d" /><Relationship Type="http://schemas.openxmlformats.org/officeDocument/2006/relationships/slide" Target="/ppt/slides/slide6.xml" Id="R011081eb31834a46" /><Relationship Type="http://schemas.openxmlformats.org/officeDocument/2006/relationships/slide" Target="/ppt/slides/slide7.xml" Id="R5ff4dac8e6f046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ea77912ac45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3c9736864677" /><Relationship Type="http://schemas.openxmlformats.org/officeDocument/2006/relationships/theme" Target="/ppt/slideMasters/theme/theme1.xml" Id="R43d888980cfa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33c973686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d33c8d69c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e551c7d7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50daad0d048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8880133de45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69cbd1e7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7767a21ba40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82c9130b45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