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fd119f4fe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64b0aa6074f91"/>
  </p:sldMasterIdLst>
  <p:sldIdLst>
    <p:sldId xmlns:r="http://schemas.openxmlformats.org/officeDocument/2006/relationships" id="256" r:id="R47033d3836804950"/>
    <p:sldId xmlns:r="http://schemas.openxmlformats.org/officeDocument/2006/relationships" id="257" r:id="R2ba421f7a5504828"/>
    <p:sldId xmlns:r="http://schemas.openxmlformats.org/officeDocument/2006/relationships" id="258" r:id="R11a277e5cdee4f78"/>
    <p:sldId xmlns:r="http://schemas.openxmlformats.org/officeDocument/2006/relationships" id="259" r:id="Rb12ec03f1baa407a"/>
    <p:sldId xmlns:r="http://schemas.openxmlformats.org/officeDocument/2006/relationships" id="260" r:id="R5c6aa0c0a40045c9"/>
    <p:sldId xmlns:r="http://schemas.openxmlformats.org/officeDocument/2006/relationships" id="261" r:id="R2c7a88d493a64175"/>
    <p:sldId xmlns:r="http://schemas.openxmlformats.org/officeDocument/2006/relationships" id="262" r:id="Radb74ef083d0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64b0aa6074f91" /><Relationship Type="http://schemas.openxmlformats.org/officeDocument/2006/relationships/slide" Target="/ppt/slides/slide1.xml" Id="R47033d3836804950" /><Relationship Type="http://schemas.openxmlformats.org/officeDocument/2006/relationships/slide" Target="/ppt/slides/slide2.xml" Id="R2ba421f7a5504828" /><Relationship Type="http://schemas.openxmlformats.org/officeDocument/2006/relationships/slide" Target="/ppt/slides/slide3.xml" Id="R11a277e5cdee4f78" /><Relationship Type="http://schemas.openxmlformats.org/officeDocument/2006/relationships/slide" Target="/ppt/slides/slide4.xml" Id="Rb12ec03f1baa407a" /><Relationship Type="http://schemas.openxmlformats.org/officeDocument/2006/relationships/slide" Target="/ppt/slides/slide5.xml" Id="R5c6aa0c0a40045c9" /><Relationship Type="http://schemas.openxmlformats.org/officeDocument/2006/relationships/slide" Target="/ppt/slides/slide6.xml" Id="R2c7a88d493a64175" /><Relationship Type="http://schemas.openxmlformats.org/officeDocument/2006/relationships/slide" Target="/ppt/slides/slide7.xml" Id="Radb74ef083d0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18b644839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591054ca848fc" /><Relationship Type="http://schemas.openxmlformats.org/officeDocument/2006/relationships/theme" Target="/ppt/slideMasters/theme/theme1.xml" Id="Rc59155748e0c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591054ca8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7498567e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b723ac75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a0736e1a5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0307a3c8a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f5f25ce0b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77742244049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c5f61a3c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BLÅBERG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2 625 120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ARILD LOVEN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Helabrotet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926 419 757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