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f9f39ea16444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19062c70d54274"/>
  </p:sldMasterIdLst>
  <p:sldIdLst>
    <p:sldId xmlns:r="http://schemas.openxmlformats.org/officeDocument/2006/relationships" id="256" r:id="R02e44f3420c246b0"/>
    <p:sldId xmlns:r="http://schemas.openxmlformats.org/officeDocument/2006/relationships" id="257" r:id="Rfaf9fbb8d4a446fa"/>
    <p:sldId xmlns:r="http://schemas.openxmlformats.org/officeDocument/2006/relationships" id="258" r:id="R95528b77f0e342ad"/>
    <p:sldId xmlns:r="http://schemas.openxmlformats.org/officeDocument/2006/relationships" id="259" r:id="Rff29eb62034f44c9"/>
    <p:sldId xmlns:r="http://schemas.openxmlformats.org/officeDocument/2006/relationships" id="260" r:id="R782424802b53441e"/>
    <p:sldId xmlns:r="http://schemas.openxmlformats.org/officeDocument/2006/relationships" id="261" r:id="R02ce67b4ec414df1"/>
    <p:sldId xmlns:r="http://schemas.openxmlformats.org/officeDocument/2006/relationships" id="262" r:id="R16706f2e7e054d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19062c70d54274" /><Relationship Type="http://schemas.openxmlformats.org/officeDocument/2006/relationships/slide" Target="/ppt/slides/slide1.xml" Id="R02e44f3420c246b0" /><Relationship Type="http://schemas.openxmlformats.org/officeDocument/2006/relationships/slide" Target="/ppt/slides/slide2.xml" Id="Rfaf9fbb8d4a446fa" /><Relationship Type="http://schemas.openxmlformats.org/officeDocument/2006/relationships/slide" Target="/ppt/slides/slide3.xml" Id="R95528b77f0e342ad" /><Relationship Type="http://schemas.openxmlformats.org/officeDocument/2006/relationships/slide" Target="/ppt/slides/slide4.xml" Id="Rff29eb62034f44c9" /><Relationship Type="http://schemas.openxmlformats.org/officeDocument/2006/relationships/slide" Target="/ppt/slides/slide5.xml" Id="R782424802b53441e" /><Relationship Type="http://schemas.openxmlformats.org/officeDocument/2006/relationships/slide" Target="/ppt/slides/slide6.xml" Id="R02ce67b4ec414df1" /><Relationship Type="http://schemas.openxmlformats.org/officeDocument/2006/relationships/slide" Target="/ppt/slides/slide7.xml" Id="R16706f2e7e054d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3b18efdb2e47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611c97e704715" /><Relationship Type="http://schemas.openxmlformats.org/officeDocument/2006/relationships/theme" Target="/ppt/slideMasters/theme/theme1.xml" Id="R45bca92fcaaf45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f611c97e7047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26e41abac43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53f74210746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968039be44b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142b3442645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c25cf452046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f3fc78a1a4e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445d4569043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AMBOLT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AMBOLT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−559 477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15 259 412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153 738 475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261 009 542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AMBOLT HOLDING OU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Ambolt Management AS, Frøyas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926 421 409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