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08c77a422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e92ed42134706"/>
  </p:sldMasterIdLst>
  <p:sldIdLst>
    <p:sldId xmlns:r="http://schemas.openxmlformats.org/officeDocument/2006/relationships" id="256" r:id="R3a6214bfb4244c78"/>
    <p:sldId xmlns:r="http://schemas.openxmlformats.org/officeDocument/2006/relationships" id="257" r:id="R3c997e9cd935455b"/>
    <p:sldId xmlns:r="http://schemas.openxmlformats.org/officeDocument/2006/relationships" id="258" r:id="R15d8d0b3c642407a"/>
    <p:sldId xmlns:r="http://schemas.openxmlformats.org/officeDocument/2006/relationships" id="259" r:id="Ra3b97e91289c4d97"/>
    <p:sldId xmlns:r="http://schemas.openxmlformats.org/officeDocument/2006/relationships" id="260" r:id="Re3e05b5a3c5d46cd"/>
    <p:sldId xmlns:r="http://schemas.openxmlformats.org/officeDocument/2006/relationships" id="261" r:id="R21099532bae34f84"/>
    <p:sldId xmlns:r="http://schemas.openxmlformats.org/officeDocument/2006/relationships" id="262" r:id="R2b2092836312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e92ed42134706" /><Relationship Type="http://schemas.openxmlformats.org/officeDocument/2006/relationships/slide" Target="/ppt/slides/slide1.xml" Id="R3a6214bfb4244c78" /><Relationship Type="http://schemas.openxmlformats.org/officeDocument/2006/relationships/slide" Target="/ppt/slides/slide2.xml" Id="R3c997e9cd935455b" /><Relationship Type="http://schemas.openxmlformats.org/officeDocument/2006/relationships/slide" Target="/ppt/slides/slide3.xml" Id="R15d8d0b3c642407a" /><Relationship Type="http://schemas.openxmlformats.org/officeDocument/2006/relationships/slide" Target="/ppt/slides/slide4.xml" Id="Ra3b97e91289c4d97" /><Relationship Type="http://schemas.openxmlformats.org/officeDocument/2006/relationships/slide" Target="/ppt/slides/slide5.xml" Id="Re3e05b5a3c5d46cd" /><Relationship Type="http://schemas.openxmlformats.org/officeDocument/2006/relationships/slide" Target="/ppt/slides/slide6.xml" Id="R21099532bae34f84" /><Relationship Type="http://schemas.openxmlformats.org/officeDocument/2006/relationships/slide" Target="/ppt/slides/slide7.xml" Id="R2b2092836312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a32d8e2a5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454c7842e4075" /><Relationship Type="http://schemas.openxmlformats.org/officeDocument/2006/relationships/theme" Target="/ppt/slideMasters/theme/theme1.xml" Id="R6c80e8a49234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454c7842e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65621d84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dc0218f1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435d24ea6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a5bc0319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b8c85615c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d2a30cab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4b08f9d0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