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4d7c44b75c42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3b18bc1c24297"/>
  </p:sldMasterIdLst>
  <p:sldIdLst>
    <p:sldId xmlns:r="http://schemas.openxmlformats.org/officeDocument/2006/relationships" id="256" r:id="Rfb0d92dbc4b3442c"/>
    <p:sldId xmlns:r="http://schemas.openxmlformats.org/officeDocument/2006/relationships" id="257" r:id="R9dda8c53f2e44056"/>
    <p:sldId xmlns:r="http://schemas.openxmlformats.org/officeDocument/2006/relationships" id="258" r:id="R3754bdcd1b164d4a"/>
    <p:sldId xmlns:r="http://schemas.openxmlformats.org/officeDocument/2006/relationships" id="259" r:id="R6f2a6fc441894e08"/>
    <p:sldId xmlns:r="http://schemas.openxmlformats.org/officeDocument/2006/relationships" id="260" r:id="R1a1134ae96bc481b"/>
    <p:sldId xmlns:r="http://schemas.openxmlformats.org/officeDocument/2006/relationships" id="261" r:id="Rb3174112e56b4cb5"/>
    <p:sldId xmlns:r="http://schemas.openxmlformats.org/officeDocument/2006/relationships" id="262" r:id="R037a1aac3bb24a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3b18bc1c24297" /><Relationship Type="http://schemas.openxmlformats.org/officeDocument/2006/relationships/slide" Target="/ppt/slides/slide1.xml" Id="Rfb0d92dbc4b3442c" /><Relationship Type="http://schemas.openxmlformats.org/officeDocument/2006/relationships/slide" Target="/ppt/slides/slide2.xml" Id="R9dda8c53f2e44056" /><Relationship Type="http://schemas.openxmlformats.org/officeDocument/2006/relationships/slide" Target="/ppt/slides/slide3.xml" Id="R3754bdcd1b164d4a" /><Relationship Type="http://schemas.openxmlformats.org/officeDocument/2006/relationships/slide" Target="/ppt/slides/slide4.xml" Id="R6f2a6fc441894e08" /><Relationship Type="http://schemas.openxmlformats.org/officeDocument/2006/relationships/slide" Target="/ppt/slides/slide5.xml" Id="R1a1134ae96bc481b" /><Relationship Type="http://schemas.openxmlformats.org/officeDocument/2006/relationships/slide" Target="/ppt/slides/slide6.xml" Id="Rb3174112e56b4cb5" /><Relationship Type="http://schemas.openxmlformats.org/officeDocument/2006/relationships/slide" Target="/ppt/slides/slide7.xml" Id="R037a1aac3bb24a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e0e821f83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298cccf6846e4" /><Relationship Type="http://schemas.openxmlformats.org/officeDocument/2006/relationships/theme" Target="/ppt/slideMasters/theme/theme1.xml" Id="R245b3897615b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298cccf68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148da41b6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66cf1d0d1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1b2e1d8ae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f77b8fb28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82a512715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437f2b5f940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3a36e9f2642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NYGAARD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INVESTING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7 603 842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Kvernevikveien 332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926 432 923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