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4bf1f8ad164d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50f953df7e41a5"/>
  </p:sldMasterIdLst>
  <p:sldIdLst>
    <p:sldId xmlns:r="http://schemas.openxmlformats.org/officeDocument/2006/relationships" id="256" r:id="Rdf7a32f2805f44a5"/>
    <p:sldId xmlns:r="http://schemas.openxmlformats.org/officeDocument/2006/relationships" id="257" r:id="R6d65853ebe6d4608"/>
    <p:sldId xmlns:r="http://schemas.openxmlformats.org/officeDocument/2006/relationships" id="258" r:id="R4a1a06b2055546b2"/>
    <p:sldId xmlns:r="http://schemas.openxmlformats.org/officeDocument/2006/relationships" id="259" r:id="Rdd9ab56f3efd45c6"/>
    <p:sldId xmlns:r="http://schemas.openxmlformats.org/officeDocument/2006/relationships" id="260" r:id="Rfe6a8ca7bf8f4000"/>
    <p:sldId xmlns:r="http://schemas.openxmlformats.org/officeDocument/2006/relationships" id="261" r:id="R540fdfa571e3411e"/>
    <p:sldId xmlns:r="http://schemas.openxmlformats.org/officeDocument/2006/relationships" id="262" r:id="R922c6fa959a442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0f953df7e41a5" /><Relationship Type="http://schemas.openxmlformats.org/officeDocument/2006/relationships/slide" Target="/ppt/slides/slide1.xml" Id="Rdf7a32f2805f44a5" /><Relationship Type="http://schemas.openxmlformats.org/officeDocument/2006/relationships/slide" Target="/ppt/slides/slide2.xml" Id="R6d65853ebe6d4608" /><Relationship Type="http://schemas.openxmlformats.org/officeDocument/2006/relationships/slide" Target="/ppt/slides/slide3.xml" Id="R4a1a06b2055546b2" /><Relationship Type="http://schemas.openxmlformats.org/officeDocument/2006/relationships/slide" Target="/ppt/slides/slide4.xml" Id="Rdd9ab56f3efd45c6" /><Relationship Type="http://schemas.openxmlformats.org/officeDocument/2006/relationships/slide" Target="/ppt/slides/slide5.xml" Id="Rfe6a8ca7bf8f4000" /><Relationship Type="http://schemas.openxmlformats.org/officeDocument/2006/relationships/slide" Target="/ppt/slides/slide6.xml" Id="R540fdfa571e3411e" /><Relationship Type="http://schemas.openxmlformats.org/officeDocument/2006/relationships/slide" Target="/ppt/slides/slide7.xml" Id="R922c6fa959a442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ad2241d4b47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ea2d0b9e94cdd" /><Relationship Type="http://schemas.openxmlformats.org/officeDocument/2006/relationships/theme" Target="/ppt/slideMasters/theme/theme1.xml" Id="R5bd614e26da548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3ea2d0b9e94c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59770348349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5963c9b6e4a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3450ed12645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e8457c00d4e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e75c3719348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04e8881574c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af24b0c7343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SAWADO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SAWADO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116 780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2 621 718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2 979 588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MØLLER REFSNES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Kristin Møller Refsnes, Lundetunet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926 446 940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SAWADO AS</a:t>
            </a:r>
          </a:p>
        </p:txBody>
      </p:sp>
    </p:spTree>
  </p:cSld>
  <p:clrMapOvr>
    <a:masterClrMapping xmlns:a="http://schemas.openxmlformats.org/drawingml/2006/main"/>
  </p:clrMapOvr>
</p:sld>
</file>