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78d61e201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1a300d55e4f79"/>
  </p:sldMasterIdLst>
  <p:sldIdLst>
    <p:sldId xmlns:r="http://schemas.openxmlformats.org/officeDocument/2006/relationships" id="256" r:id="R52616237110343d4"/>
    <p:sldId xmlns:r="http://schemas.openxmlformats.org/officeDocument/2006/relationships" id="257" r:id="Rb559e3389b19437d"/>
    <p:sldId xmlns:r="http://schemas.openxmlformats.org/officeDocument/2006/relationships" id="258" r:id="R563fe07281c34dad"/>
    <p:sldId xmlns:r="http://schemas.openxmlformats.org/officeDocument/2006/relationships" id="259" r:id="R70366cb9bad24fd9"/>
    <p:sldId xmlns:r="http://schemas.openxmlformats.org/officeDocument/2006/relationships" id="260" r:id="R5400b0db92f54611"/>
    <p:sldId xmlns:r="http://schemas.openxmlformats.org/officeDocument/2006/relationships" id="261" r:id="Rede90a505f914256"/>
    <p:sldId xmlns:r="http://schemas.openxmlformats.org/officeDocument/2006/relationships" id="262" r:id="R0aaeaa3ff00a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1a300d55e4f79" /><Relationship Type="http://schemas.openxmlformats.org/officeDocument/2006/relationships/slide" Target="/ppt/slides/slide1.xml" Id="R52616237110343d4" /><Relationship Type="http://schemas.openxmlformats.org/officeDocument/2006/relationships/slide" Target="/ppt/slides/slide2.xml" Id="Rb559e3389b19437d" /><Relationship Type="http://schemas.openxmlformats.org/officeDocument/2006/relationships/slide" Target="/ppt/slides/slide3.xml" Id="R563fe07281c34dad" /><Relationship Type="http://schemas.openxmlformats.org/officeDocument/2006/relationships/slide" Target="/ppt/slides/slide4.xml" Id="R70366cb9bad24fd9" /><Relationship Type="http://schemas.openxmlformats.org/officeDocument/2006/relationships/slide" Target="/ppt/slides/slide5.xml" Id="R5400b0db92f54611" /><Relationship Type="http://schemas.openxmlformats.org/officeDocument/2006/relationships/slide" Target="/ppt/slides/slide6.xml" Id="Rede90a505f914256" /><Relationship Type="http://schemas.openxmlformats.org/officeDocument/2006/relationships/slide" Target="/ppt/slides/slide7.xml" Id="R0aaeaa3ff00a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8baa64a98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285380894376" /><Relationship Type="http://schemas.openxmlformats.org/officeDocument/2006/relationships/theme" Target="/ppt/slideMasters/theme/theme1.xml" Id="Rb828d4dba49d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028538089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bdd11e0e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2bf68c198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2dd2e74f1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2c9a2f9a8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b141e79b3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3d6e8c2e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286667265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LØDØEN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