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86d458c2bb445e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41f0eb82d914973"/>
  </p:sldMasterIdLst>
  <p:sldIdLst>
    <p:sldId xmlns:r="http://schemas.openxmlformats.org/officeDocument/2006/relationships" id="256" r:id="Rad5e59fda9ca4d65"/>
    <p:sldId xmlns:r="http://schemas.openxmlformats.org/officeDocument/2006/relationships" id="257" r:id="R83292ed097c447ba"/>
    <p:sldId xmlns:r="http://schemas.openxmlformats.org/officeDocument/2006/relationships" id="258" r:id="R524ddd494baa4704"/>
    <p:sldId xmlns:r="http://schemas.openxmlformats.org/officeDocument/2006/relationships" id="259" r:id="Ra545a38bba8a4d1b"/>
    <p:sldId xmlns:r="http://schemas.openxmlformats.org/officeDocument/2006/relationships" id="260" r:id="R70568798ee504488"/>
    <p:sldId xmlns:r="http://schemas.openxmlformats.org/officeDocument/2006/relationships" id="261" r:id="Rb23005ec8be74636"/>
    <p:sldId xmlns:r="http://schemas.openxmlformats.org/officeDocument/2006/relationships" id="262" r:id="R5b0ba93316b34bb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41f0eb82d914973" /><Relationship Type="http://schemas.openxmlformats.org/officeDocument/2006/relationships/slide" Target="/ppt/slides/slide1.xml" Id="Rad5e59fda9ca4d65" /><Relationship Type="http://schemas.openxmlformats.org/officeDocument/2006/relationships/slide" Target="/ppt/slides/slide2.xml" Id="R83292ed097c447ba" /><Relationship Type="http://schemas.openxmlformats.org/officeDocument/2006/relationships/slide" Target="/ppt/slides/slide3.xml" Id="R524ddd494baa4704" /><Relationship Type="http://schemas.openxmlformats.org/officeDocument/2006/relationships/slide" Target="/ppt/slides/slide4.xml" Id="Ra545a38bba8a4d1b" /><Relationship Type="http://schemas.openxmlformats.org/officeDocument/2006/relationships/slide" Target="/ppt/slides/slide5.xml" Id="R70568798ee504488" /><Relationship Type="http://schemas.openxmlformats.org/officeDocument/2006/relationships/slide" Target="/ppt/slides/slide6.xml" Id="Rb23005ec8be74636" /><Relationship Type="http://schemas.openxmlformats.org/officeDocument/2006/relationships/slide" Target="/ppt/slides/slide7.xml" Id="R5b0ba93316b34bb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93a2761a140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624cb7cf3564f53" /><Relationship Type="http://schemas.openxmlformats.org/officeDocument/2006/relationships/theme" Target="/ppt/slideMasters/theme/theme1.xml" Id="Rb84d1649850444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b624cb7cf3564f5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190c75beee4ff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886b655d4b4b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9d33d50384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81e73e80414f4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39b9488924418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c0aec7704b4e7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701e0f93ab4fc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INVESTNESS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INVESTNESS AS ble etablert [år] og holder til i Bjørkelangen.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−11 125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61 685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352 230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362 230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ROAR NESS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Roar Ness, Nordbyjordet 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1940 Bjørkelangen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926 461 559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INVESTNESS AS</a:t>
            </a:r>
          </a:p>
        </p:txBody>
      </p:sp>
    </p:spTree>
  </p:cSld>
  <p:clrMapOvr>
    <a:masterClrMapping xmlns:a="http://schemas.openxmlformats.org/drawingml/2006/main"/>
  </p:clrMapOvr>
</p:sld>
</file>