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240fcecf5c45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bb002023984efb"/>
  </p:sldMasterIdLst>
  <p:sldIdLst>
    <p:sldId xmlns:r="http://schemas.openxmlformats.org/officeDocument/2006/relationships" id="256" r:id="Rf0a7466e641843c0"/>
    <p:sldId xmlns:r="http://schemas.openxmlformats.org/officeDocument/2006/relationships" id="257" r:id="R6b3ec2eef43d4c64"/>
    <p:sldId xmlns:r="http://schemas.openxmlformats.org/officeDocument/2006/relationships" id="258" r:id="Rdca7ec02e1954596"/>
    <p:sldId xmlns:r="http://schemas.openxmlformats.org/officeDocument/2006/relationships" id="259" r:id="Rc1f5e13ff8b044d9"/>
    <p:sldId xmlns:r="http://schemas.openxmlformats.org/officeDocument/2006/relationships" id="260" r:id="Rc3b2cdf6f7fc48c0"/>
    <p:sldId xmlns:r="http://schemas.openxmlformats.org/officeDocument/2006/relationships" id="261" r:id="R602f59d61a0a45aa"/>
    <p:sldId xmlns:r="http://schemas.openxmlformats.org/officeDocument/2006/relationships" id="262" r:id="R78c25e600b79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b002023984efb" /><Relationship Type="http://schemas.openxmlformats.org/officeDocument/2006/relationships/slide" Target="/ppt/slides/slide1.xml" Id="Rf0a7466e641843c0" /><Relationship Type="http://schemas.openxmlformats.org/officeDocument/2006/relationships/slide" Target="/ppt/slides/slide2.xml" Id="R6b3ec2eef43d4c64" /><Relationship Type="http://schemas.openxmlformats.org/officeDocument/2006/relationships/slide" Target="/ppt/slides/slide3.xml" Id="Rdca7ec02e1954596" /><Relationship Type="http://schemas.openxmlformats.org/officeDocument/2006/relationships/slide" Target="/ppt/slides/slide4.xml" Id="Rc1f5e13ff8b044d9" /><Relationship Type="http://schemas.openxmlformats.org/officeDocument/2006/relationships/slide" Target="/ppt/slides/slide5.xml" Id="Rc3b2cdf6f7fc48c0" /><Relationship Type="http://schemas.openxmlformats.org/officeDocument/2006/relationships/slide" Target="/ppt/slides/slide6.xml" Id="R602f59d61a0a45aa" /><Relationship Type="http://schemas.openxmlformats.org/officeDocument/2006/relationships/slide" Target="/ppt/slides/slide7.xml" Id="R78c25e600b79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1e5dd69ec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bc384800b412c" /><Relationship Type="http://schemas.openxmlformats.org/officeDocument/2006/relationships/theme" Target="/ppt/slideMasters/theme/theme1.xml" Id="R7901ef6e977b44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7bc384800b41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a3d3c4f114c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2aab34ec8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62d4ba888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5bb1b74b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39d0e87674f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ff0281c8e4b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52b08172a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ASKIMCONSULT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6 887 951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1 375 012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2 661 406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LISBETH SKANSEN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KIRKERUD KASBO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FINPÅ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1831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926 474 707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