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21b5f747e840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28e6e4ebc7499e"/>
  </p:sldMasterIdLst>
  <p:sldIdLst>
    <p:sldId xmlns:r="http://schemas.openxmlformats.org/officeDocument/2006/relationships" id="256" r:id="R0b6ce48519224bef"/>
    <p:sldId xmlns:r="http://schemas.openxmlformats.org/officeDocument/2006/relationships" id="257" r:id="Rf78b321a95924f7a"/>
    <p:sldId xmlns:r="http://schemas.openxmlformats.org/officeDocument/2006/relationships" id="258" r:id="R66cd73cda3824507"/>
    <p:sldId xmlns:r="http://schemas.openxmlformats.org/officeDocument/2006/relationships" id="259" r:id="Rc767810af9d248aa"/>
    <p:sldId xmlns:r="http://schemas.openxmlformats.org/officeDocument/2006/relationships" id="260" r:id="R147fb7c180184e10"/>
    <p:sldId xmlns:r="http://schemas.openxmlformats.org/officeDocument/2006/relationships" id="261" r:id="R6eaa05ff0bfa4fa1"/>
    <p:sldId xmlns:r="http://schemas.openxmlformats.org/officeDocument/2006/relationships" id="262" r:id="R18b69609947f4c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8e6e4ebc7499e" /><Relationship Type="http://schemas.openxmlformats.org/officeDocument/2006/relationships/slide" Target="/ppt/slides/slide1.xml" Id="R0b6ce48519224bef" /><Relationship Type="http://schemas.openxmlformats.org/officeDocument/2006/relationships/slide" Target="/ppt/slides/slide2.xml" Id="Rf78b321a95924f7a" /><Relationship Type="http://schemas.openxmlformats.org/officeDocument/2006/relationships/slide" Target="/ppt/slides/slide3.xml" Id="R66cd73cda3824507" /><Relationship Type="http://schemas.openxmlformats.org/officeDocument/2006/relationships/slide" Target="/ppt/slides/slide4.xml" Id="Rc767810af9d248aa" /><Relationship Type="http://schemas.openxmlformats.org/officeDocument/2006/relationships/slide" Target="/ppt/slides/slide5.xml" Id="R147fb7c180184e10" /><Relationship Type="http://schemas.openxmlformats.org/officeDocument/2006/relationships/slide" Target="/ppt/slides/slide6.xml" Id="R6eaa05ff0bfa4fa1" /><Relationship Type="http://schemas.openxmlformats.org/officeDocument/2006/relationships/slide" Target="/ppt/slides/slide7.xml" Id="R18b69609947f4c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e7faeb66c47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a414bcd9b427a" /><Relationship Type="http://schemas.openxmlformats.org/officeDocument/2006/relationships/theme" Target="/ppt/slideMasters/theme/theme1.xml" Id="Rd9700854cb9042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ea414bcd9b42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87a01a9ea43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e75c26ae444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0305d00204f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e9304f29c4b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ec8d430f24f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77395c6dc4c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7ea159f2145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NTE TELEKOM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TELEKOM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NTE TELEKOM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TELEKOM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TELEKOM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TELEKOM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895 193 000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229 907 000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120 774 000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760 507 000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2 247 791 000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TELEKOM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NORD-TRØNDELAG ELEKTRISITETSVERK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TELEKOM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Sjøfartsgata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7714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926 516 019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TELEKOM AS</a:t>
            </a:r>
          </a:p>
        </p:txBody>
      </p:sp>
    </p:spTree>
  </p:cSld>
  <p:clrMapOvr>
    <a:masterClrMapping xmlns:a="http://schemas.openxmlformats.org/drawingml/2006/main"/>
  </p:clrMapOvr>
</p:sld>
</file>