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308e6a20e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c93a648a44a5d"/>
  </p:sldMasterIdLst>
  <p:sldIdLst>
    <p:sldId xmlns:r="http://schemas.openxmlformats.org/officeDocument/2006/relationships" id="256" r:id="R4c13bce19aa04b4b"/>
    <p:sldId xmlns:r="http://schemas.openxmlformats.org/officeDocument/2006/relationships" id="257" r:id="R45d92bb4cf444782"/>
    <p:sldId xmlns:r="http://schemas.openxmlformats.org/officeDocument/2006/relationships" id="258" r:id="R11a832037cc24570"/>
    <p:sldId xmlns:r="http://schemas.openxmlformats.org/officeDocument/2006/relationships" id="259" r:id="Ree4a8428bad64b1d"/>
    <p:sldId xmlns:r="http://schemas.openxmlformats.org/officeDocument/2006/relationships" id="260" r:id="Rdf3c1c82f7fd4d8f"/>
    <p:sldId xmlns:r="http://schemas.openxmlformats.org/officeDocument/2006/relationships" id="261" r:id="R65b4e9765f43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c93a648a44a5d" /><Relationship Type="http://schemas.openxmlformats.org/officeDocument/2006/relationships/slide" Target="/ppt/slides/slide1.xml" Id="R4c13bce19aa04b4b" /><Relationship Type="http://schemas.openxmlformats.org/officeDocument/2006/relationships/slide" Target="/ppt/slides/slide2.xml" Id="R45d92bb4cf444782" /><Relationship Type="http://schemas.openxmlformats.org/officeDocument/2006/relationships/slide" Target="/ppt/slides/slide3.xml" Id="R11a832037cc24570" /><Relationship Type="http://schemas.openxmlformats.org/officeDocument/2006/relationships/slide" Target="/ppt/slides/slide4.xml" Id="Ree4a8428bad64b1d" /><Relationship Type="http://schemas.openxmlformats.org/officeDocument/2006/relationships/slide" Target="/ppt/slides/slide5.xml" Id="Rdf3c1c82f7fd4d8f" /><Relationship Type="http://schemas.openxmlformats.org/officeDocument/2006/relationships/slide" Target="/ppt/slides/slide6.xml" Id="R65b4e9765f43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99303268f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9b16058a49e4" /><Relationship Type="http://schemas.openxmlformats.org/officeDocument/2006/relationships/theme" Target="/ppt/slideMasters/theme/theme1.xml" Id="Rb528114eb25c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49b16058a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750b5310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54b09c18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baca333a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2c572e4d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48301e63d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d2bbf144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BRANNKASSESTIFTELSEN MIDT-BUSKERUD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BRANNKASSESTIFTELSEN MIDT-BUSKERUD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77 911 714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246 733 309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262 397 426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