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9a1792ff7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6043c87d14c30"/>
  </p:sldMasterIdLst>
  <p:sldIdLst>
    <p:sldId xmlns:r="http://schemas.openxmlformats.org/officeDocument/2006/relationships" id="256" r:id="R7878c229e8dc47de"/>
    <p:sldId xmlns:r="http://schemas.openxmlformats.org/officeDocument/2006/relationships" id="257" r:id="R66d72c5faf5d44e7"/>
    <p:sldId xmlns:r="http://schemas.openxmlformats.org/officeDocument/2006/relationships" id="258" r:id="Rc9d1c95b378e4c02"/>
    <p:sldId xmlns:r="http://schemas.openxmlformats.org/officeDocument/2006/relationships" id="259" r:id="Rb2033665434b43e8"/>
    <p:sldId xmlns:r="http://schemas.openxmlformats.org/officeDocument/2006/relationships" id="260" r:id="R103c56095b134e3a"/>
    <p:sldId xmlns:r="http://schemas.openxmlformats.org/officeDocument/2006/relationships" id="261" r:id="Rbfbd718c7cdf4d6b"/>
    <p:sldId xmlns:r="http://schemas.openxmlformats.org/officeDocument/2006/relationships" id="262" r:id="Rd24d334783b7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6043c87d14c30" /><Relationship Type="http://schemas.openxmlformats.org/officeDocument/2006/relationships/slide" Target="/ppt/slides/slide1.xml" Id="R7878c229e8dc47de" /><Relationship Type="http://schemas.openxmlformats.org/officeDocument/2006/relationships/slide" Target="/ppt/slides/slide2.xml" Id="R66d72c5faf5d44e7" /><Relationship Type="http://schemas.openxmlformats.org/officeDocument/2006/relationships/slide" Target="/ppt/slides/slide3.xml" Id="Rc9d1c95b378e4c02" /><Relationship Type="http://schemas.openxmlformats.org/officeDocument/2006/relationships/slide" Target="/ppt/slides/slide4.xml" Id="Rb2033665434b43e8" /><Relationship Type="http://schemas.openxmlformats.org/officeDocument/2006/relationships/slide" Target="/ppt/slides/slide5.xml" Id="R103c56095b134e3a" /><Relationship Type="http://schemas.openxmlformats.org/officeDocument/2006/relationships/slide" Target="/ppt/slides/slide6.xml" Id="Rbfbd718c7cdf4d6b" /><Relationship Type="http://schemas.openxmlformats.org/officeDocument/2006/relationships/slide" Target="/ppt/slides/slide7.xml" Id="Rd24d334783b7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5b2035e46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cf2750f94994" /><Relationship Type="http://schemas.openxmlformats.org/officeDocument/2006/relationships/theme" Target="/ppt/slideMasters/theme/theme1.xml" Id="Rcad8e404ac88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6cf2750f9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6ebf86ab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6d1cbcd3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59c3a2aa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b1bd724e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90dbe94d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0fc1f069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cd62938b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BOBBY TABLES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BOBBY TABLES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FLATAKER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926 523 198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