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628666916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fda4e18ff4982"/>
  </p:sldMasterIdLst>
  <p:sldIdLst>
    <p:sldId xmlns:r="http://schemas.openxmlformats.org/officeDocument/2006/relationships" id="256" r:id="R121ce3bbb7c945d4"/>
    <p:sldId xmlns:r="http://schemas.openxmlformats.org/officeDocument/2006/relationships" id="257" r:id="R84157db6795e4e1a"/>
    <p:sldId xmlns:r="http://schemas.openxmlformats.org/officeDocument/2006/relationships" id="258" r:id="R89716944787c451e"/>
    <p:sldId xmlns:r="http://schemas.openxmlformats.org/officeDocument/2006/relationships" id="259" r:id="Rb21ad661dc6c4942"/>
    <p:sldId xmlns:r="http://schemas.openxmlformats.org/officeDocument/2006/relationships" id="260" r:id="Rd5d4cbf3193440d9"/>
    <p:sldId xmlns:r="http://schemas.openxmlformats.org/officeDocument/2006/relationships" id="261" r:id="R2f5bf4fe476b4a83"/>
    <p:sldId xmlns:r="http://schemas.openxmlformats.org/officeDocument/2006/relationships" id="262" r:id="R84a711357504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fda4e18ff4982" /><Relationship Type="http://schemas.openxmlformats.org/officeDocument/2006/relationships/slide" Target="/ppt/slides/slide1.xml" Id="R121ce3bbb7c945d4" /><Relationship Type="http://schemas.openxmlformats.org/officeDocument/2006/relationships/slide" Target="/ppt/slides/slide2.xml" Id="R84157db6795e4e1a" /><Relationship Type="http://schemas.openxmlformats.org/officeDocument/2006/relationships/slide" Target="/ppt/slides/slide3.xml" Id="R89716944787c451e" /><Relationship Type="http://schemas.openxmlformats.org/officeDocument/2006/relationships/slide" Target="/ppt/slides/slide4.xml" Id="Rb21ad661dc6c4942" /><Relationship Type="http://schemas.openxmlformats.org/officeDocument/2006/relationships/slide" Target="/ppt/slides/slide5.xml" Id="Rd5d4cbf3193440d9" /><Relationship Type="http://schemas.openxmlformats.org/officeDocument/2006/relationships/slide" Target="/ppt/slides/slide6.xml" Id="R2f5bf4fe476b4a83" /><Relationship Type="http://schemas.openxmlformats.org/officeDocument/2006/relationships/slide" Target="/ppt/slides/slide7.xml" Id="R84a711357504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a423e3e4d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33b745c140ba" /><Relationship Type="http://schemas.openxmlformats.org/officeDocument/2006/relationships/theme" Target="/ppt/slideMasters/theme/theme1.xml" Id="R922ab2b708d4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733b745c1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4fd5c15f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7678601f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0fea3f6c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bf0c0e77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76f9436e7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7ff314382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ec20733ee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