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9b0903b7744f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0028a0e6074e79"/>
  </p:sldMasterIdLst>
  <p:sldIdLst>
    <p:sldId xmlns:r="http://schemas.openxmlformats.org/officeDocument/2006/relationships" id="256" r:id="R083cf9d4b6704791"/>
    <p:sldId xmlns:r="http://schemas.openxmlformats.org/officeDocument/2006/relationships" id="257" r:id="R2e4ca5c98e1f4826"/>
    <p:sldId xmlns:r="http://schemas.openxmlformats.org/officeDocument/2006/relationships" id="258" r:id="R151168ecf5de4e64"/>
    <p:sldId xmlns:r="http://schemas.openxmlformats.org/officeDocument/2006/relationships" id="259" r:id="R71a9109929b744dc"/>
    <p:sldId xmlns:r="http://schemas.openxmlformats.org/officeDocument/2006/relationships" id="260" r:id="R9d8d06fce866459e"/>
    <p:sldId xmlns:r="http://schemas.openxmlformats.org/officeDocument/2006/relationships" id="261" r:id="Raf63db3c049042cb"/>
    <p:sldId xmlns:r="http://schemas.openxmlformats.org/officeDocument/2006/relationships" id="262" r:id="R72a853f3b6d74c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0028a0e6074e79" /><Relationship Type="http://schemas.openxmlformats.org/officeDocument/2006/relationships/slide" Target="/ppt/slides/slide1.xml" Id="R083cf9d4b6704791" /><Relationship Type="http://schemas.openxmlformats.org/officeDocument/2006/relationships/slide" Target="/ppt/slides/slide2.xml" Id="R2e4ca5c98e1f4826" /><Relationship Type="http://schemas.openxmlformats.org/officeDocument/2006/relationships/slide" Target="/ppt/slides/slide3.xml" Id="R151168ecf5de4e64" /><Relationship Type="http://schemas.openxmlformats.org/officeDocument/2006/relationships/slide" Target="/ppt/slides/slide4.xml" Id="R71a9109929b744dc" /><Relationship Type="http://schemas.openxmlformats.org/officeDocument/2006/relationships/slide" Target="/ppt/slides/slide5.xml" Id="R9d8d06fce866459e" /><Relationship Type="http://schemas.openxmlformats.org/officeDocument/2006/relationships/slide" Target="/ppt/slides/slide6.xml" Id="Raf63db3c049042cb" /><Relationship Type="http://schemas.openxmlformats.org/officeDocument/2006/relationships/slide" Target="/ppt/slides/slide7.xml" Id="R72a853f3b6d74c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008f9540024c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e4ff2e4d58461d" /><Relationship Type="http://schemas.openxmlformats.org/officeDocument/2006/relationships/theme" Target="/ppt/slideMasters/theme/theme1.xml" Id="R4e1787899d5341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e4ff2e4d5846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ec56e072ea45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a8500930654b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207d5ee3be4b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8d32de6c9c47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819d4d531040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a0f744bcad41a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7ddff3f95243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TRESS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TRESS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TRESS FINANS AS ble etablert [år] og holder til i 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TRESS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TRESS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TRESS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−6 225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6 534 274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14 144 867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16 827 620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TRESS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ESK FINANS AS  –  99,8 %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ESK FINANS AS  –  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SOFIA BROKHAUG KOCH  –  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SVERRE BROKHAUG KOCH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TRESS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Kringsjåveien 11B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1358 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926 549 448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TRESS FINANS AS</a:t>
            </a:r>
          </a:p>
        </p:txBody>
      </p:sp>
    </p:spTree>
  </p:cSld>
  <p:clrMapOvr>
    <a:masterClrMapping xmlns:a="http://schemas.openxmlformats.org/drawingml/2006/main"/>
  </p:clrMapOvr>
</p:sld>
</file>